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7" r:id="rId2"/>
    <p:sldId id="268" r:id="rId3"/>
    <p:sldId id="269" r:id="rId4"/>
    <p:sldId id="270" r:id="rId5"/>
    <p:sldId id="271" r:id="rId6"/>
    <p:sldId id="272" r:id="rId7"/>
    <p:sldId id="273" r:id="rId8"/>
    <p:sldId id="258" r:id="rId9"/>
    <p:sldId id="259" r:id="rId10"/>
    <p:sldId id="260" r:id="rId11"/>
    <p:sldId id="261" r:id="rId12"/>
    <p:sldId id="262" r:id="rId13"/>
    <p:sldId id="263" r:id="rId14"/>
    <p:sldId id="264" r:id="rId15"/>
    <p:sldId id="265" r:id="rId16"/>
    <p:sldId id="266" r:id="rId17"/>
    <p:sldId id="267"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52"/>
    <p:restoredTop sz="94687"/>
  </p:normalViewPr>
  <p:slideViewPr>
    <p:cSldViewPr snapToGrid="0">
      <p:cViewPr>
        <p:scale>
          <a:sx n="90" d="100"/>
          <a:sy n="90" d="100"/>
        </p:scale>
        <p:origin x="464" y="8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5:57.320"/>
    </inkml:context>
    <inkml:brush xml:id="br0">
      <inkml:brushProperty name="width" value="0.05" units="cm"/>
      <inkml:brushProperty name="height" value="0.3" units="cm"/>
      <inkml:brushProperty name="color" value="#FFC114"/>
      <inkml:brushProperty name="inkEffects" value="pencil"/>
    </inkml:brush>
  </inkml:definitions>
  <inkml:trace contextRef="#ctx0" brushRef="#br0">48 6 15603 191890 72340,'-10'-3'3876'0'916,"2"0"-1992"640"-916,8 3 1188-640 0,0 0-2775 0 0,-13 12 36 0 0,10-9-66 0 0,-10 9-77 0 0,13-10-47 0 0,5 1 0 0 0,3 0-20 0 0,6 3 14 0 1812,1 1-42 1508-1812,1 0 14-1508 0,2-1 29 0 0,0 1-68 0 0,3-2-12 0 0,2 1 24 0 0,4-1 21 0 0,4 2-44 0-553,5-1 0 6520 553,4 3 11-6520 0,3-1-11 0 0,5 2-20 0 0,3 1 3 0 0,2 1-34 0 0,5 0 62 0 0,1 2-31 0 0,3 0-27 0 0,1 2 58 0 553,-1 0-23-6520-553,1 1-36 6520 895,-1 0 40 895-895,0 2-12-895 0,-1 1 0 0 0,-1 1-33 0 0,-1 3 36 0 1768,-1-1-34 2172-1768,-2 2 34-2172 0,-3 0-36 0 0,-1 0 27 0 0,-3 1-27 0 0,-1 1 39 0 1127,-2 1-40-3067-1127,-1 0 4 3067 0,-1 2-1 0 0,0-1 34 0 1755,1 1-36 2664-1755,-2 2-1-2664 0,-1-2 4 0 0,-1 0 24 0 0,-3 1-30 0 0,0-2 0 0 0,-1 2-3 0 864,-2-3 3 1737-864,1 1 5-1737 0,-3-1-5 0 0,2 0 0 0 0,0 1 5 0 0,1 1-2 0 390,-1 2-3-12097-390,-1-2-3 12097 0,-1 3 5 0 1791,-1-2 1 1790-1791,0 0-6-1790 0,-2 0 0 0 0,1-1 3 0 0,-2 0-3 0 0,0-1 0 0 0,-1 1 0 0 0,0 0 2 0 0,0 0-2 0 0,-2 1 3 0 0,0 0-3 0 0,-1 1 6 0 0,1 0-6 0 0,0 1 0 0 0,-1 1 0 0 0,0 2 3 0 890,-1 0-3 1333-890,0 0 0-1333 0,-2 1-6 0 0,0 0 6 0 0,0 1 0 0 0,0 0 0 0 0,-1 2-3 0 0,0-1 3 0 0,-3 1 0 0 0,-1-1 0 0 0,-1 1-5 0 74,-1 0 2-9465-74,-1 0 3 9465 0,1 1-3 0 0,-1 0 0 0 0,0 2 0 0-291,0 0 3-18424 291,0 2-2 18424 0,0-1-4 0 0,-1 0 6 0 0,-1-1 0 0 0,0 0-3 0-345,-3-1-2-8134 345,2 0 5 8134 0,-2 0 0 0 0,2 0-3 0-993,0-1-3-13246 993,-1 1 1 13246 0,-1-2 2 0 0,0 0-3 0-610,-1-3 1-5196 1760,-1 0-1-6118-1150,0-1 0 11314 0,-1-1-2 0 0,0-1 0 0 0,0 0 5 0 0,-1-2 0 0-1564,1 0-3-7127 1564,-1-2-2 7127 0,0-1 2 0 0,0 1 1 0 0,1-1-1 0 0,-1 0-2 0 0,-1-1 5 0-819,1-1-5-2602 819,-1-3 2 2602 0,0 0-28 0 0,0-3 32 0 0,-1-1-7 0 0,-1-1 6 0 0,-1-3-5 0 0,1-1 5 0 0,-1-3-2 0 0,0 0 2 0 0,0-2-6 0 0,-1-1 7 0 0,2 1-1 0 0,0-1-3 0 0,0 1 1 0 0,0 0-1 0 0,0-2 3 0 0,0 2-2 0 0,0-3-1 0 0,0 1 0 0 0,0 0 6 0 0,1-1-5 0 0,-2 0 2 0 0,1 0-3 0 0,0-1 6 0 0,0 0-5 0 0,-1 0-1 0 0,0-1 3 0 0,-1 0-2 0 0,2 0-1 0 0,-2-1-2 0 0,1-1-1 0 0,0 0 4 0 0,-1-1-6 0 0,1-1-429 0 0,-1 1-19 0 0,0-1 266 0 0,1-5-135 0 0,0 0-254 0 0,0-3-293 0 0,-1 2-497 0 0,0 0-907 0 0,0-1-1348 0 0,0 0-2191 0 0,0 0 5818 0 0,0-1 0 0 0,-1 29 0 0 0,1-19 0 0 0,-1 22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07.015"/>
    </inkml:context>
    <inkml:brush xml:id="br0">
      <inkml:brushProperty name="width" value="0.05" units="cm"/>
      <inkml:brushProperty name="height" value="0.3" units="cm"/>
      <inkml:brushProperty name="color" value="#FFC114"/>
      <inkml:brushProperty name="inkEffects" value="pencil"/>
    </inkml:brush>
  </inkml:definitions>
  <inkml:trace contextRef="#ctx0" brushRef="#br0">1 16 16675 203204 83167,'2'-8'4257'0'0,"-1"1"-3081"0"0,-1 7-4323 0 0,0 0 1197 0 0,6 0-1600 0 0,-5 2-81 0 0,5 0 3631 0 0,-6 5 0 0 0,1-4 0 0 0,-1 1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08.265"/>
    </inkml:context>
    <inkml:brush xml:id="br0">
      <inkml:brushProperty name="width" value="0.05" units="cm"/>
      <inkml:brushProperty name="height" value="0.3" units="cm"/>
      <inkml:brushProperty name="color" value="#FFC114"/>
      <inkml:brushProperty name="inkEffects" value="pencil"/>
    </inkml:brush>
  </inkml:definitions>
  <inkml:trace contextRef="#ctx0" brushRef="#br0">5 11 10930 155229 77075,'-3'-6'6623'0'0,"1"1"-4955"0"0,2 5 3935 0 0,0 0-5309 0 0,45 30-145 0 0,-21-10-23 0 0,37 28 3 0 0,-30-15-118 0 0,-2 3 3 0 0,0 3 51 0 0,-4 0-49 0 0,-3 0-4 0 0,-3 0-10 0 0,-6-3 4 0 0,-4 0 0 0 826,-5-3-6-1790-826,-2 0-12 1790 0,-3-1-66 0 0,-6-3 14 0 381,-3-2-1 3946-381,-7-3-30-3946 0,-4-2 0 0 0,-3-3 16 0 0,-1-4-31 0 0,0-5 1 0 0,1-5-76 0 0,1-3-92 0 0,2-5 31 0 0,2-3 95 0 0,4-6 25 0 0,2-4 19 0 0,4-2 1 0 0,3-3 83 0 0,3 0-55 0 0,2-2 78 0 0,4 2 22 0 0,4 0-2 0 0,7 3 151 0 0,3 3 0 0 0,3 4 64 0 0,1 3-48 0 0,0 4-2 0 0,1 2-36 0 0,-2 2-4 0 0,-1 4-145 0 0,-1 3 0 0 0,-3 5-92 0 0,-3 5-1 0 0,-2-1-35 0 0,-5 4-77 0 0,-1-2-50 0 0,-3-1-44 0 0,0-2-85 0 0,-1-3-176 0 0,0-3-224 0 0,0-3-109 0 0,0-3-260 0 0,-1-2-270 0 0,-2-3-524 0 0,-2-6-1309 0 0,0-5-112 0 0,1-3 3368 0 0,-2-8 0 0 0,4 13 0 0 0,-2-3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08.692"/>
    </inkml:context>
    <inkml:brush xml:id="br0">
      <inkml:brushProperty name="width" value="0.05" units="cm"/>
      <inkml:brushProperty name="height" value="0.3" units="cm"/>
      <inkml:brushProperty name="color" value="#FFC114"/>
      <inkml:brushProperty name="inkEffects" value="pencil"/>
    </inkml:brush>
  </inkml:definitions>
  <inkml:trace contextRef="#ctx0" brushRef="#br0">1 269 11624 158967 77432,'9'1'12195'0'-357,"3"-1"-12181"-3738"357,1-2 70 3738 0,2-2-76 0 0,2-4 1 0 0,-1-1-9 0 0,1-3-9 0 0,0-1-75 0 0,-1-2-3 0 0,-1-1 3 0 0,-2-2-109 0 0,-3 0 0 0 0,-2 1 47 0 0,-4 0 121 0 0,-2 1 0 0 0,-2-2-95 0 0,-2-1 95 0 0,-4-1 8 0 0,-3 2 17 0 0,-4 3 25 0 0,2 6 73 0 0,0 4-76 0 0,3 4 76 0 0,0 1-73 0 0,1 3-8 0 0,2 1 6 0 0,2 3-23 0 0,1 1-121 0 0,1 0-147 0 0,1-1-29 0 0,0 1-62 0 0,0 1 26 0 0,2 2-221 0 0,1-1-185 0 0,3 2-124 0 0,3 0-61 0 0,3 1-299 0 0,2 2-377 0 0,2 3-486 0 0,4 3-201 0 0,1 3 537 0 0,2 3 1750 0 0,-3-1 0 0 0,-7-9 0 0 0,-5-7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10.461"/>
    </inkml:context>
    <inkml:brush xml:id="br0">
      <inkml:brushProperty name="width" value="0.05" units="cm"/>
      <inkml:brushProperty name="height" value="0.3" units="cm"/>
      <inkml:brushProperty name="color" value="#FFC114"/>
      <inkml:brushProperty name="inkEffects" value="pencil"/>
    </inkml:brush>
  </inkml:definitions>
  <inkml:trace contextRef="#ctx0" brushRef="#br0">362 385 11300 105248 79740,'4'-5'5501'0'2128,"-1"2"330"-8919"-2128,-3 3-5400 8919 0,-22 1-235 0 0,11 2 0 0 0,-21 2 39 0 0,16 2 23 0 0,-4 0-88 0 0,0 1-44 0 0,-2 0 3 0 0,0 2 25 0 0,-2 0-25 0 0,1 1-37 0 0,-1 3 1 0 0,1 0-1 0 0,1 2-72 0 0,3 1 109 0 0,0 2-110 0 0,4 1 66 0 0,2 0-79 0 0,3 1-6 0 0,3 0-6 0 0,4 0 0 0 0,1-3-78 0 0,2-2 8 0 0,4-2-16 0 0,3-4-18 0 0,5-2 18 0 0,2-3-76 0 0,4-2 20 0 0,0-2 61 0 0,2 0-62 0 0,1-1 1 0 0,-1-3-3 0 0,-2-1 44 0 0,-3-4-21 0 0,-2-2-66 0 0,-4 0-2 0 0,-3-1 171 0 0,-1-1-70 0 0,-3 0 70 0 0,-2 0-73 0 0,0 1 0 0 0,0 2 84 0 0,-5 1 14 0 0,0 2 95 0 0,-3 3 28 0 0,0 1-25 0 0,1 2-75 0 0,2 0-7 0 0,-1 0-16 0 0,3 1 0 0 0,-1 1-16 0 0,2 1-80 0 0,-1 1 88 0 0,2 0-17 0 0,0 0 0 0 0,1-1-73 0 0,0-1 75 0 0,0 1-122 0 0,0-1 117 0 0,0 0-81 0 0,0 1 109 0 0,0-1 0 0 0,1 0 0 0 0,2-2-9 0 0,0 0-10 0 0,1 0-9 0 0,0-1-82 0 0,0-2 1 0 0,0-2 81 0 0,0 0-84 0 0,-2-1-78 0 0,-1 1 22 0 0,-1 1 168 0 0,0 0-9 0 0,-1 2-19 0 0,-1 0 28 0 0,-2 0 20 0 0,-1 2 226 0 0,0-2-78 0 0,-1 1-142 0 0,0-2 114 0 0,1 0 25 0 0,-1 1 0 0 0,1 0-45 0 0,1 0 3 0 0,0 2-2 0 0,3-1 1783 0 0,0 1-1887 0 0,4 1-17 0 0,1-1-12 0 0,3 1-7 0 0,-1 0-110 0 0,-1-1 56 0 0,1 0-2 0 0,1 0 63 0 0,0-3-63 0 0,5-3-34 0 0,1-6 16 0 0,1-5-47 0 0,2-3 53 0 0,-2-4-103 0 0,2-4-3 0 0,-3-2 86 0 0,1-3 88 0 0,-2-1-138 0 0,-1-2-39 0 0,-1-1 50 0 0,-2 0 121 0 0,-1 0-70 0 0,-3-1 70 0 0,-2 2 0 0 0,-2 1 16 0 0,0 4 9 0 0,-2 4 17 0 0,-2 6 154 0 0,-2 7 98 0 0,0 5-20 0 0,1 6-36 0 0,0 1-1 0 0,3 2 1 0 0,-1 0-118 0 0,1 0-22 0 0,1 2-62 0 0,0 0 65 0 0,0 3-65 0 0,1 0 3 0 0,0 1 3 0 0,0-1 59 0 0,1 0-76 0 0,0-1-9 0 0,1 0 9 0 0,2 0 14 0 0,-2 1 59 0 0,0 1-67 0 0,-1-1 8 0 0,1 0-3 0 0,-2-1 3 0 0,1 0 3 0 0,-1 0 58 0 0,1 2-2 0 0,0 1-53 0 0,0 1 64 0 0,0 1-67 0 0,1 0 64 0 0,-1 1-67 0 0,1 1 51 0 0,0 2-48 0 0,1 2 44 0 0,0 2-44 0 0,2 1 64 0 0,0 0-67 0 0,2 1 67 0 0,2 0-69 0 0,1-1-4 0 50,2 0 3 83671-50,1-3 6-83671 0,0 0-6 0 0,1-4-11 0 0,0-1 0 0 0,0-3-17 0 0,-1-2-125 0 0,0-1 46 0 0,-4-3-63 0 0,3 0 64 0 0,-3-2-69 0 0,1-3-1 0 0,0-3-20 0 0,-1-3 54 0 0,-2-3-43 0 0,-1 0-19 0 0,-3-2-39 0 0,-1 2-26 0 0,-1-1-151 0 0,-1 2 20 0 0,-1 1-98 0 0,-2 3 75 0 0,-3 1-162 0 0,-3 4-632 0 0,-1 1-595 0 0,-2 2-1725 0 0,-5 7-1099 0 0,2 0 4625 0 0,-11 19 0 0 0,15-15 0 0 0,-4 7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12.400"/>
    </inkml:context>
    <inkml:brush xml:id="br0">
      <inkml:brushProperty name="width" value="0.05" units="cm"/>
      <inkml:brushProperty name="height" value="0.3" units="cm"/>
      <inkml:brushProperty name="color" value="#FFC114"/>
      <inkml:brushProperty name="inkEffects" value="pencil"/>
    </inkml:brush>
  </inkml:definitions>
  <inkml:trace contextRef="#ctx0" brushRef="#br0">181 253 11347 95185 80064,'1'-5'5496'0'0,"0"1"480"0"0,-1 4-5561 0 0,-7-2-1 0 0,3 1-72 0 0,-7-1-1 0 0,5 2-69 0 0,-2-1-34 0 0,0 1-53 0 0,-2-1-25 0 0,-2 1-14 0 0,1-1-51 0 0,-1 0-17 0 0,0 1-13 0 0,1 0 30 0 0,1 0-17 0 0,0 0-61 0 0,3 2-6 0 0,-1 1 0 0 0,1 3 1 0 0,0 2-4 0 0,0 1-2 0 0,1 3-6 0 0,1 2 0 0 0,3 1-12 0 0,1 3-2 0 0,1-1 3 0 0,2 0-6 0-907,3 0-78-430 907,5-2 0 430 0,3 1 31 0 0,4-2-1 0 0,1-3-30 0 0,2-3-31 0 0,1-4 8 0 0,1-2 42 0 0,1-2-53 0 38,-1-4-36 85245-38,-1-2 17-85245 0,-2-6-1 0 0,-1-1-41 0 0,-4-2-45 0 0,-2-1 128 0 0,-4 0 85 0 0,-3-1-62 0 0,-2 1 61 0 0,-2 0 23 0 0,-1 2 9 0 0,0 1 5 0 0,-4 3-14 0 0,-1 3 19 0 910,-5 2 133 0-910,1 2-133 0 0,0 1-5 0 0,-1 1 0 0 0,1 1 3 0 0,0 0 3 0 0,1 0-12 0 0,0 0-2 0 0,1 0-6 0 0,0 0-6 0 0,1 0-2 0 0,3 2 2 0 0,-1 0-2 0 0,2 2-15 0 0,0-1-83 0 0,2-1-6 0 0,-1 0 238 0 0,5-2 3 0 0,0 0 19 0 0,4 0-42 0 0,-1 0-106 0 0,-1 0 9 0 0,-1 0 117 0 0,0 0-34 0 0,-2 0 37 0 0,-1 1-17 0 0,0 0 53 0 0,0 1-33 0 0,3 0-25 0 0,1 2-29 0 0,3 0 18 0 0,4 0-32 0 0,3 1 0 0 0,4-2-50 0 0,3-1 68 0 0,4-1-71 0 0,3-3 56 0 0,3-5-67 0 0,3-3 0 0 0,2-8-8 0 0,1-2-9 0 0,-2-4-78 0 0,0-3 30 0 0,-3-1-78 0 0,-4-1-33 0 0,-4 3-10 0 0,-5 1 2 0 0,-6 4-38 0-164,-4 2 7 79693 164,-5 4 86-79693 0,-3 4 109 0 0,-2 2-86 0 0,-1 4-23 0 0,0 2 115 0 0,0 2 14 0 0,-3 0 14 0 0,1 1-14 0 0,-2 0 0 0 0,0 0 0 0 0,2 2 0 0 0,-1 0 0 0 0,2 2 0 0 0,0 0 87 0 0,1 2 19 0 0,0-2-22 0 0,0 3 3 0 0,0-1-3 0 0,0 3-5 0 0,0 0 142 0 0,0 3-36 0 0,0 1-37 0 0,0 1 26 0 0,-1 1 3 0 0,1 2-82 0 0,0 1 14 0 0,1 1-28 0 0,4 0-64 0 0,3 0 45 0 0,4-2-51 0 0,2-1-5 0 0,3-1-6 0 0,1-2 0 0 0,1-2-6 0 0,0-1 6 0 0,-1-3-6 0 0,-1-3-8 0 0,-1-2-50 0 0,-1-1 47 0 0,-3-1-109 0 0,0 0-19 0 0,-4-3 19 0 0,-1-1-24 0 0,-1-3 2 0 0,-3 1-17 0 0,-1-2 16 0 0,-1 1 40 0 0,-1-2-67 0 0,0-1-227 0 0,0-1-258 0 0,0 0-294 0 0,0-1-347 0 0,-2 3-683 0 0,1 0-1966 0 0,-2 3-801 0 0,2 1 4752 0 0,0 4 0 0 0,0-1 0 0 0,1 2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14.061"/>
    </inkml:context>
    <inkml:brush xml:id="br0">
      <inkml:brushProperty name="width" value="0.05" units="cm"/>
      <inkml:brushProperty name="height" value="0.3" units="cm"/>
      <inkml:brushProperty name="color" value="#FFC114"/>
      <inkml:brushProperty name="inkEffects" value="pencil"/>
    </inkml:brush>
  </inkml:definitions>
  <inkml:trace contextRef="#ctx0" brushRef="#br0">402 545 14231 260536 79044,'-62'-3'11512'0'0,"10"1"-11366"0"0,42 6-9 0 0,0 2 0 0 0,1 4 0 0 0,1 2-83 0 0,3 2 2 0 0,1 2-14 0 0,3 1-42 0-1809,1-1-3 1333 1809,4 1-48-1333 0,5-1 43 0 0,5-1-73 0 0,5-2-42 0 0,1-2-29 0 0,4-3 43 0 0,1-2-45 0 0,0-3-22 0 0,2-1-15 0 0,0-4 49 0 0,-2-3-8 0 0,0-4-34 0 0,-4-5-1 0 0,-2-2 36 0 0,-3-2-80 0 0,-3-1-4 0 0,-4-2 18 0 0,-2 0 66 0 0,-4 0-2 0 0,-2 1 3 0 0,-1 2 53 0 0,-5 2 95 0 0,-4 0 0 0 0,-6 5 14 0 0,-4 2 11 0 1809,-2 4 120-1333-1809,-2 3-27 1333 0,-1 1-31 0 0,1 1-73 0 0,0 1 92 0 0,2 3-92 0 0,1 2 6 0 0,3 2 67 0 0,3-1-3 0 0,1 2-70 0 0,5-2-14 0 0,3 0-20 0 0,3-1-2 0 0,1-2 2 0 0,1-2-67 0 0,3-2-19 0 0,2 0-23 0 0,5 0-53 0 0,2 0 84 0 0,0 0 81 0 0,1-2 0 0 0,0-1-103 0 0,0-2-3 0 0,0-1 100 0 0,-1 0-2 0 0,-1 0-73 0 0,-3-1-22 0 0,0 1-6 0 0,-2-1 126 0 0,-1 2-20 0 0,-2-1 12 0 0,-1 0 8 0 0,0 2 8 0 0,-2-2 96 0 0,0 1-87 0 0,0-1 8 0 0,0 0 95 0 0,-1 1 26 0 0,-2 0-1 0 0,-1 0 26 0 0,-3 0 42 0 0,1-1-20 0 0,-1 1-44 0 0,-2-2-43 0 0,1 2 23 0 0,-3-2 39 0 0,-1 1-20 0 0,-3-2-19 0 0,-3 2 0 0 0,-2-1-17 0 0,-2 1 17 0 0,-2-1-25 0 0,-1 0 25 0 897,-2 1-65-843-897,0-3-55 843 0,-2 1-4 0 0,0-2 1 0 0,1 1 5 0 0,0-1-5 0 0,4 2 5 0 0,1-1-3 0 0,6 3 9 0 0,2 2 47 0 0,5 0-58 0 0,4 2 5 0 0,2 0 3 0 0,2 1 104 0 0,1 1-54 0 0,5-1-58 0 0,0 1 2 0 0,3 0 3 0 0,0 0-11 0 0,-1 1 0 0 0,1 1 0 0 0,1 0 12 0 0,2 1-7 0 0,0 1 12 0 0,3 1 53 0 0,-2 0-62 0 0,0 0-8 0 0,0 0 6 0 0,-1-1 8 0 0,1 0-14 0 0,0 0 3 0 0,-1-2 8 0 0,0 0 42 0 0,0 0-44 0 0,0 0 2 0 0,1 0-8 0 0,2 1 2 0 0,1-1-5 0 0,4-1-8 0 0,3-1-6 0 0,4 0 3 0 0,3-4-1 0 0,4-3-58 0 0,4-7 62 0 0,1-4 2 0 0,1-4-50 0 0,0-5-39 0 0,-3-1-17 0 0,-2-2 3 0 0,-3-1-37 0 0,-5 3 51 0 0,-5 0-17 0 1778,-6 5-1-2224-1778,-4 2-15 2224 0,-6 5-1 0 0,-1 5-3 0 0,-3 3 132 0 0,-1 3 0 0 0,-3 3 20 0 0,0 1 72 0 0,-3 1-19 0 0,0 0-73 0 0,0 0 0 0 0,0 0 0 0 0,0 0 76 0 0,2 2-65 0 0,2 0 64 0 0,1 3-58 0 0,1 1 95 0 0,1 2-101 0 0,0 1 57 0 0,2 4 61 0 0,4 3 31 0 0,5 3-48 0 0,5 3-34 0-242,3 1 3-5908 242,3 2 37 5908-1738,4-1-23 3181 1738,2 0-86-3181 0,3-2 5 0 0,1-1 0 0 0,2-4-6 0 0,-1-1 6 0 0,0-3-8 0-620,-1-2 8-9190 620,-1-3-14 9190 0,-2-1-6 0 0,-3-3-47 0 0,-3-1 39 0 0,-5-1-95 0 0,-4-1-59 0 0,-5-1-56 0 0,-3 0 64 0 0,-1-2 17 0 0,-3-1 14 0 0,-1-4-37 0 0,0-2 1 0 0,-1-2-76 0 0,0 0 73 0 0,0 0 62 0 0,0 0 92 0 0,0 2 14 0 0,0 1 8 0 0,0 3 12 0 0,0 1 173 0 0,0 3 292 0 0,0 0-466 0 0,0 5-13 0 0,0 2-6 0 0,2 5 0 0 0,-1 4-17 0 0,3 5 17 0 0,-2 3 17 0 0,-1 3 2 0-837,-1 2 54 1825 837,0 1-53-1825 0,-4 1 72 0 0,-5 0-81 0 0,-7 0 74 0 0,-4-1-74 0 0,-4-3 1 0 0,-1-2-12 0 0,-1-4 5 0 0,-1-2 4 0 0,1-4-9 0 0,1-4-3 0 0,0-5 3 0 0,1-2-11 0 0,3-3-6 0 0,2-4-48 0 0,1-3 54 0 0,4-6-9 0 0,2-3-53 0 0,2-1 65 0 0,5-2 8 0 0,2 1 14 0 0,2-1 96 0 0,2 1-46 0 0,5 1 31 0 0,5 0-16 0 0,5 2-15 0 0,5 0 17 0 0,1 3 28 0 0,4 1-27 0 0,1 3-66 0 0,2 2 74 0 0,0 3-20 0 0,-1 1-59 0 0,-1 4 45 0 0,-3 3-42 0 0,-3 5 81 0 0,-4 4-13 0 0,-4 2-26 0 0,-5 2-48 0 0,-4 1 0 0 0,-2 0-8 0 0,-2 0-8 0 0,0 0-59 0 0,-1-3-17 0-1712,-2 0-51 2967 1712,-1-3-195-2967 0,-3-3-37 0 0,2-3-154 0 0,-1-3-328 0 0,3-3-794 0 0,-2-4-485 0 0,3-5-2045 0 0,-2-6-1642 0 0,1-4 5815 0 0,2-7 0 0 0,1 14 0 0 0,0-3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16.204"/>
    </inkml:context>
    <inkml:brush xml:id="br0">
      <inkml:brushProperty name="width" value="0.05" units="cm"/>
      <inkml:brushProperty name="height" value="0.3" units="cm"/>
      <inkml:brushProperty name="color" value="#FFC114"/>
      <inkml:brushProperty name="inkEffects" value="pencil"/>
    </inkml:brush>
  </inkml:definitions>
  <inkml:trace contextRef="#ctx0" brushRef="#br0">847 0 14184 257904 77074,'-10'8'6379'0'-504,"2"-2"-4834"-7560"504,8-6 1788 7560 0,0 0-3078 0 0,-69 36-76 0 0,42-24-56 0 0,-55 27 0 0 0,59-33-14 0 0,-5-2-39 0 0,-2 1-2 0 0,-3 0-4 0 0,-4-1-53 0 1712,-1 2 3-2967-1712,-4 0 42 2967 0,0 0-42 0 0,-2 1-8 0 0,0-2-1 0 0,1 0-2 0 0,2-3-3 0 576,2-1-11 8585-576,5-1-48-8585 0,4 0 0 0 0,5-1 6 0 0,6-2-31 0 0,4-2 3 0 0,5 0 0 0 0,4 1 14 0 0,3 0-3 0 0,1 2 16 0 0,2 0 54 0 0,0 0-11 0 0,0 1 8 0 0,0 6-67 0 0,1 0-50 0 0,2 5 109 0 0,2 0 11 0 0,3 1 120 0 0,1-1-58 0 0,0 1-62 0 0,-1 0-67 0 0,0-2 5 0 0,-1 0 62 0 0,-1-3 11 0 0,0 2 0 0 0,-2-3 43 0 0,0 1-54 0 0,0-2-6 0-1784,-3 0 6 1942 1784,1 1 8-1942 0,-2 1 6 0 0,0 3 42 0 0,0 1-42 0 0,0 1 0 0 0,-2 1-2 0 0,-1 1 2 0 0,-3 0 0 0 0,-2 1 56 0 0,-1 0-62 0 0,-1 2 0 0 0,-3 0 48 0 0,1 2-2 0-901,0 1-40 785 901,1 0 67-785 0,3 4-25 0 0,1-1-42 0 0,3 1-3 0 0,2-1 59 0 0,1-2-67 0 0,1-2-3 0-1820,7-4-53 1302 1820,2-3-85-1302 0,9-3 29 0 0,2-4 28 0 0,3-2 25 0 0,1-1-53 0 0,1-1-23 0 0,0-5 23 0 0,1-3 14 0 0,-1-6-34 0 0,-3-3 0 0 0,-3-2 34 0 0,-2 0-82 0 0,-5-1 28 0 0,-2 0 37 0 0,-4 1 101 0 1820,-4 1-101-1302-1820,0 0 95 1302 0,-2 3 12 0 0,-1 0 5 0 0,-3 1 11 0 0,-2 3 9 0 0,-4 1 72 0 0,0 4 0 0 0,1 0-75 0 0,0 3 59 0 0,1 2 16 0 0,1 0 38 0 0,1 1-32 0 0,1 0 28 0 0,2 2-48 0 0,1 1-78 0 0,1 3-56 0 0,1 3-42 0 0,0 1 84 0 0,1 1-3 0 0,3-2-78 0 0,2 0-15 0 0,3-3 37 0 0,-1-2-2 0 0,0-2-34 0 0,-1 0-23 0 0,-1-2-14 0 0,-3 0 29 0 0,-1 0-726 0 0,-1 0 843 0 0,-1-2 0 0 0,0-3-95 0 0,0-4-3 0 0,0-1 89 0 0,0-2-16 0 0,0 2 3 0 0,1-2-76 0 0,-1 1 98 0 0,0-1-9 0 0,0 2 9 0 0,0 1 9 0 0,0 2 13 0 0,0 1-5 0 0,0 3-17 0 0,0 0 8 0 0,0 0 1 0 0,0 2-407 0 0,0-1 398 0 0,3 2 0 0 0,0-1 9 0 0,1 1 16 0 0,1 0 120 0 0,0 1-24 0 0,2 1-96 0 0,0 2 95 0 0,2 0 29 0 0,0 1-135 0 0,2-2 11 0 0,-2-1 73 0 0,2-1 14 0 0,-1-1-25 0 0,3 0-68 0 0,2 0 68 0 0,1 0 42 0 0,3-3-23 0 0,1-2-22 0 0,1-2-61 0 0,3-2 103 0 0,0-2-25 0 0,2 0-26 0 0,1-2-2 0 0,-1 1 19 0-475,1-3-72-7126 475,-2 1 53 7126 0,0-1-62 0 0,-2-1 9 0 872,-1 0-9-1219-872,-2 0 3 1219 0,-3 2-9 0 0,-3 1 7 0 0,-2 1-12 0 0,-4 3-6 0 0,-2 1 0 0 0,-3 3 6 0 0,-2 1 20 0 0,-1 2 334 0 0,0 1-273 0 0,-1 1 14 0 0,-2 0 34 0 0,-2 0-20 0 0,0 4-45 0 0,-1 4 32 0 0,1 3-15 0 0,-2 6 42 0 0,1 3-28 0 0,0 4-39 0 0,3 2-42 0 0,1 1 53 0 0,2-2-53 0 0,0-1 40 0 0,5-2-54 0-872,1-3 0 1219 872,8-2-9-1219-318,2-2-58-3367 318,5-1 61 3367 0,3-1-89 0 0,4-1 95 0 0,3-2-8 0 0,2-1-1 0 0,2-2-75 0 0,2-2 70 0 0,1-2-39 0 0,0-2 48 0-783,1-1-4-6272 783,-1 0-86 6272 0,-1-1 25 0 0,-4-2-28 0 0,-2-3 20 0 0,-5-2-18 0 0,-4-2 1 0 0,-4 0 31 0 0,-6-1-1 0 0,-1 0 4 0 0,-5-1-4 0 0,-2 1 60 0 0,-1 1-12 0 0,-2 1 6 0 0,-1 2 11 0 0,0 2 0 0 0,0 3 129 0 0,0 1-51 0 0,-4 1-14 0 0,-1 4 1 0 0,-6 4-65 0 0,-1 8 0 0 0,-2 5 17 0-1668,-2 6 92 2872 1668,-1 5-109-2872 0,0 3 5 0 0,0 1 60 0 0,0 0-48 0 0,2-2-9 0 0,0-4-8 0 0,0-3-3 0 0,1-4-14 0 0,1-4-95 0 0,0-5-30 0 0,1-5-1 0 0,1-3 14 0 0,-1-4-37 0 0,-2-1-2 0 0,-2-6 76 0 0,0-3-1 0 0,-2-7 82 0 0,1-2-62 0 0,2-3 65 0 0,1-2 2 0 0,3-1-5 0 0,3-1-9 0 0,2 1 9 0 0,3 2 11 0 0,2 2 11 0 0,1 1 65 0 0,0 3 16 0 0,4 1 18 0 0,1 2 2 0 0,5 3-3 0 0,1 1 23 0 0,0 3 14 0 0,1 2-34 0 0,2 2-98 0 0,3 1 50 0 0,1 0-47 0 0,4 1-11 0 0,1 3-4 0 0,2 3-2 0 0,-1 2 6 0 0,0 2 5 0 0,-1-2 6 0 0,-3 3 47 0 0,-3-1-50 0 0,-5 1-2 0 0,-5 1 52 0 0,-3 0-64 0 0,-4 2 0 0 0,-1-1-6 0 0,-3 0-89 0 0,-4 0 0 0 0,-2-1 78 0-853,-2-2-78 1239 853,0-3-17-1239 0,0-2 17 0 0,-1-3 21 0 0,3-2 57 0 0,-1-1-58 0 0,2 0 2 0 0,1-2 53 0 0,2-3-52 0 0,1-2 52 0 0,3-3-53 0 0,0 0 62 0 0,1 0-65 0 0,1 0 4 0 0,0 1 52 0 0,2-2-151 0 0,3 1-64 0 0,3-1-20 0 853,4-1-196-1239-853,3-1-290 1239 0,2 1-519 0 0,1-1-460 0 0,2-1-966 0 0,-1 0-816 0 0,0-2-96 0 0,-2 2 3598 0 0,1-4 0 0 0,-10 10 0 0 0,0 0 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16.497"/>
    </inkml:context>
    <inkml:brush xml:id="br0">
      <inkml:brushProperty name="width" value="0.05" units="cm"/>
      <inkml:brushProperty name="height" value="0.3" units="cm"/>
      <inkml:brushProperty name="color" value="#FFC114"/>
      <inkml:brushProperty name="inkEffects" value="pencil"/>
    </inkml:brush>
  </inkml:definitions>
  <inkml:trace contextRef="#ctx0" brushRef="#br0">127 1 13598 248196 75380,'-46'63'8269'0'0,"8"-12"-8269"0"0,29-43 28 0 0,1 0 138 0 0,0-1 27 0 0,2-1-28 0 0,1-1 56 0 0,1 0-33 0 0,3-2-17 0 0,0 1-74 0 0,1-1-80 0 0,1 0 8 0 0,5 2-2 0 0,2 0-23 0 0,4 0-193 0 0,2-2-199 0 0,1 0-451 0 0,0-1-22 0 0,1-1-745 0 0,-1-1-1563 0 0,1-3-1565 0 0,-3-2 4738 0 0,-1-8 0 0 0,-6 7 0 0 0,-2-3 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21.945"/>
    </inkml:context>
    <inkml:brush xml:id="br0">
      <inkml:brushProperty name="width" value="0.05" units="cm"/>
      <inkml:brushProperty name="height" value="0.3" units="cm"/>
      <inkml:brushProperty name="color" value="#FFC114"/>
      <inkml:brushProperty name="inkEffects" value="pencil"/>
    </inkml:brush>
  </inkml:definitions>
  <inkml:trace contextRef="#ctx0" brushRef="#br0">561 298 9908 183815 76416,'0'-8'9313'0'0,"0"2"-8722"0"0,-1 5-45 0 0,0 0 59 0 0,-2 1-81 0 0,0-1-124 0 0,-1 0-42 0 0,0 1 1 0 0,-2 0 5 0 0,1 0-73 0 0,1 0 0 0 0,-1 0-87 0 0,1 0 9 0 0,-1 0 0 0 0,0 0-62 0-243,0 0-28 7496 243,1 0-50-7496 0,-1 0 3 0 0,3 0-59 0 0,-1 0 2 0 0,1 0-2 0 0,0 0 3 0 0,0 0-9 0 0,0-1-3 0 0,-1 1-8 0 0,2-1 6 0 0,-1 1-6 0 0,0 0 0 0 0,1-1 0 0 1796,0 0 0 1686-1796,0 0 11-1686 0,-2 1-11 0 0,1-1 0 0 0,-2 1 6 0 0,0 0 2 0 0,0 0 3 0 0,0 0-5 0 0,-1 0 13 0 0,1 0-7 0 0,-1 0 2 0 0,0 0-9 0 0,0 0 88 0 0,1 0-82 0 0,-1 0 3 0 0,1 0-9 0 0,0 0 7 0 0,2 0 7 0 0,0 0-2 0 0,1 0 3 0 0,-1 1 52 0 0,1 0-58 0 0,0 1-2 0 0,-1 1-7 0 0,0-1 9 0 0,0 1-14 0 0,-3 1-75 0 0,0 0 58 0 0,-4 0 3 0 0,-1 1 8 0 0,-6 1-11 0 0,-1-1-58 0 0,-3 0 75 0 0,0 0 0 0 0,0-2-6 0 0,-1-2 6 0 0,-2 0 0 0 0,1-1 11 0 0,0-1 3 0 0,0-3-14 0 0,1-1 17 0 0,1-2-8 0 0,2 1-9 0 0,0-1 0 0 0,2 0 0 0 0,0 0 5 0 0,2 1-5 0 0,1-1 0 0 0,4 2 0 0 0,2 0 0 0 0,1 2 0 0 0,3 0 0 0 0,1 1-81 0 0,1 2 87 0 0,5 2-6 0 0,-4-1 0 0 0,4 3 0 0 0,-4-2 8 0 0,1 0-2 0 0,0-1-1 0 0,-1 2 1 0 0,1-1-1 0 0,-1 4 15 0 0,0 1 145 0 0,0 4-91 0 0,0 2-63 0 0,0 4-11 0 0,0 2 0 0 0,0 3-6 0 0,0-1 6 0 0,0 0-5 0 0,0-1-1 0 0,0 0-5 0 0,0 0 0 0 0,0-1-66 0 0,0-3 61 0 0,0-1-60 0 0,0-3 59 0 0,0-3-95 0 0,2-2 20 0 0,0-2 19 0 0,3-2-39 0 278,0-1-17-8598-278,1-1 0 8598 0,0 0-19 0 0,1-1 64 0 0,1 0-22 0 0,1 0 83 0 0,1-3 1 0 0,2-1 2 0 0,1-4-86 0 0,0-2 83 0 0,1-1 4 0 0,0-2-4 0 0,-2 0-111 0 0,-2-1 117 0 0,-2 1-8 0 0,-2-2 11 0 0,0 1-11 0 0,-1-1 0 0 0,-1 1-73 0 0,-3 1 98 0 0,1 2-6 0 0,-2 1 6 0 0,1 2 0 0 0,-1 1 14 0 0,0 2 11 0 0,0 1 146 0 0,-3 1-14 0 0,0 1 33 0 0,-3 1-103 0 0,0 1 19 0 0,1 0-86 0 0,1 1 2 0 0,2 2-16 0 0,1 1-6 0 0,1 2-20 0 0,0 0-86 0 0,0-1-23 0 0,0-2-84 0 0,2-1 51 0 0,3-1 16 0 0,4-1 1 0 0,4 0-1 0 0,3 0 48 0 0,4 0 82 0 0,2 0-82 0 0,2-2 84 0 0,2-2-3 0 0,-1-3 0 0 0,0 0 0 0-278,-3 0-5 8598 278,-3-1 5-8598 0,-3 3 17 0 0,-3-1 0 0 0,-4 2 8 0 0,-3 0 88 0 0,-2 2 52 0 0,-3 1 1204 0 0,-1 0-1329 0 0,0 4 69 0 0,2 1 17 0 0,1 3-89 0 0,5-1 53 0 0,5 2 2 0 0,3 0-69 0 0,5 0-6 0 0,6 0 0 0 0,3-1 11 0 0,5-3-11 0 0,6-2 0 0 0,3-1-11 0 0,3-4 5 0 0,3-3-13 0 0,-1-7-74 0 0,1-5-36 0 0,-3-5 110 0 0,0-2-90 0 0,-4-4-20 0 0,-3-1 22 0 0,-6-2 21 0 0,-5-1 2 0 0,-6 1 0 0 0,-6 2 67 0 0,-5 2 11 0 0,-5 5 6 0 0,-4 3 14 0 0,-1 5 115 0 0,-2 4 61 0 0,-1 4-19 0 0,-3 2-59 0 0,-1 3-19 0 0,-3 1-1 0 0,-1 4-72 0 0,0 2-9 0 0,0 5 64 0 0,-2 2-58 0 0,2 2 59 0 0,-2 1-3 0 0,1 2-54 0 0,0 1 74 0 0,1 2-23 0 0,2 2-56 0 0,2 1 3 0 0,0 1 64 0 0,3 1-72 0 0,1 1 55 0 0,1 0-47 0 0,0 0 47 0 0,1-1-50 0 0,3 1 51 0 0,1-1-54 0 0,5 0 6 0 0,0 1-3 0 0,1-1-3 0 0,1 0-5 0 0,2-3-1 0 0,0-2-5 0 889,-1-2-5 1041-889,1-2-7-1041 299,-1-1 1-9274-299,2-1 3 9274 0,-1-3-57 0 0,1-1 49 0 0,-1-3-49 0 0,0-2 51 0 0,-1-2-84 0 0,0-1-28 0 0,-3-2 16 0 0,0 0-2 0 0,-3-1-17 0 0,-1-1-19 0 0,-2-1 39 0 0,-2 0 16 0 0,0 0 74 0 0,-2 0-85 0 0,0 0 90 0 0,0-1 14 0 0,-1 1 6 0 0,-2-1 81 0 0,-3 3 25 0 0,-3-1 16 0 0,0 2-35 0 0,-3 3-18 0 0,-1 4 54 0 0,-1 6 0 0 0,-3 5-39 0 0,-3 5-11 0 0,-1 2-68 0 38,-3 4 84-4764-38,-1 1-30 4764 0,-1 1-49 0 0,-2-1-2 0 0,2-2 3 0 0,-2-2 48 0 0,1-3-60 0 0,1-4 4 0 0,0-4 7 0 0,1-3-4 0 0,0-5-12 0 0,2-3 0 0 0,2-3-6 0 0,2-2 0 0 0,2-5-58 0 0,2-3 58 0 0,1-5 4 0 0,3-1-10 0 0,0-3-52 0 0,3 0 53 0 0,1-2 11 0 0,3 1-6 0 0,2 0 6 0 0,1 2 11 0 0,1 2-5 0 0,0 1-6 0 0,1 3 6 0 0,1 1-1 0 0,2 3 6 0 0,3 1-2 0 0,0 2 72 0 0,4 0-70 0 0,-1 3 51 0 0,3 0-51 0 0,2 1 0 0 0,0 2-5 0 0,3 4 11 0 0,-1 1-9 0 0,-1 5-2 0 0,-2 0 5 0 0,-5 1 48 0 0,-2 2-59 0 0,-4 2 0 0 0,-2 2 5 0 0,-4 2 9 0 0,-4 0-8 0 0,-7 2-1 0 0,-4-2 12 0 0,-4 0-6 0 0,0-2-11 0 0,0-2 6 0 0,0-5 0 0 0,3-3 2 0 0,3-4-8 0 0,4-3-6 0 0,3-4-55 0 0,4-4-20 0 0,2-4 2 0 0,3-4-2 0 0,0-3 19 0 0,0-2-2 0 0,0-1-31 0 0,0-1 95 0 0,2 2 5 0 0,2 1 4 0 0,3 3-4 0 0,2 1 60 0 0,1 4-1 0 0,1 2 1 0 0,-1 3-51 0 0,1 2 2 0 0,-1 2-4 0 0,-1 1 2 0 0,1 0-14 0 0,-2 2-96 0 0,2 2-125 0 0,-1 2-267 0 0,0 3-315 0 0,-1-1-491 0 0,0 3-534 0 0,1-2-902 0 0,1 1-2146 0 0,-1-2 4876 0 0,1-2 0 0 0,-5-2 0 0 0,0-2 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23.343"/>
    </inkml:context>
    <inkml:brush xml:id="br0">
      <inkml:brushProperty name="width" value="0.05" units="cm"/>
      <inkml:brushProperty name="height" value="0.3" units="cm"/>
      <inkml:brushProperty name="color" value="#FFC114"/>
      <inkml:brushProperty name="inkEffects" value="pencil"/>
    </inkml:brush>
  </inkml:definitions>
  <inkml:trace contextRef="#ctx0" brushRef="#br0">90 18 11532 96329 81868,'-10'-3'4379'0'0,"2"0"-2819"0"0,8 3 2240 0 0,0 0-3338 0 0,8-1-6 0 0,0-1-69 0 0,9-1-166 0 0,1 1 22 0 0,1 0-49 0 0,2 1-24 0 0,0 0 1 0 0,1 2-34 0 0,0 4 54 0 0,0 4-90 0 0,0 6-96 0-1804,-2 6-10-1144 1804,-2 2-9 1144 0,-3 5-157 0 0,-5 1-73 0 0,-5 2-47 0 0,-3 2-50 0 0,-2 0 55 0 0,-7-1 121 0 0,-4 2 140 0 0,-8-3-169 0 0,-4 0 166 0 0,-5-3-109 0 0,-2-1 126 0 0,-2-3-98 0 0,-1-5-34 0 0,2-5 20 0 0,1-4 92 0 0,4-6-123 0 0,4-2 31 0 0,4-2-31 0 0,4-5 31 0 0,5-2 92 0 0,3-4-123 0 0,4 1 145 0 0,1-1 9 0 0,1 2 0 0 0,3 1 31 0 0,3 1 123 0 0,3 2 31 0 0,1 1 31 0 0,2 3 30 0 0,-3 0-42 0 0,3 1 71 0 0,-4 1-110 0 0,2 2-28 0 0,-2 4-109 0 0,0 2 84 0 0,-2 2-87 0 0,0 0 3 0 0,-1 0 76 0 0,-2 0-104 0 0,-1-3 0 0 0,-1-1-8 0 0,0-1-9 0 0,-1-2-90 0 0,0 0 82 0 0,0-2-140 0 0,0 0-168 0 0,0-1 224 0 0,-2 0 92 0 0,-1-1-11 0 0,-3-1 8 0 0,1-2 3 0 0,-1-1 6 0 0,3-1-17 0 0,0 1 11 0 0,2 2-128 0 0,1 0 145 0 0,0 0 0 0 0,0 1 8 0 0,0-1 883 0 0,0 1-418 0 0,0-1-350 0 0,2 2-101 0 0,1-1 3 0 0,3 1 73 0 0,-1 2-98 0 0,1 0-123 0 0,-1 3-22 0 0,0-1-74 0 0,-1 1-173 0 0,2-1-546 0-907,0 0-481-430 907,-1 1-975 430 0,1-2-2384 0 0,-4 0 4778 0 0,0 1 0 0 0,-28-23 0 0 0,20 18 0 0 0,-20-20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5:58.202"/>
    </inkml:context>
    <inkml:brush xml:id="br0">
      <inkml:brushProperty name="width" value="0.05" units="cm"/>
      <inkml:brushProperty name="height" value="0.3" units="cm"/>
      <inkml:brushProperty name="color" value="#FFC114"/>
      <inkml:brushProperty name="inkEffects" value="pencil"/>
    </inkml:brush>
  </inkml:definitions>
  <inkml:trace contextRef="#ctx0" brushRef="#br0">5 1 11580 135000 78531,'-3'19'14474'0'-284,"1"-4"-14312"-12531"284,2-12-24 12531 0,0 0-12 0 0,2 2 14 0 0,0 2-37 0 0,3 1-33 0 0,1 3-11 0 0,-1 1-11 0 0,1 1-1 0 0,0 3 15 0 465,1 2-51-3862-465,0 2 39 3862 0,1 4-2 0 0,1 2-40 0 0,0 4-2 0 0,1 5 5 0 0,-1 4-2 0 0,2 6 2 0 0,0 5-6 0 0,1 3 4 0 0,2 5-4 0 0,1 1-5 0 0,3 3-2 0 0,2 1 2 0 0,1-1-3 0 0,0 0-6 0 0,0-3-30 0 0,-1-2 36 0 0,0-5 1 0 752,-1-4-10-8630-752,-1-6-27 8630 0,0-4 34 0 0,-3-8-7 0 0,1-6-46 0 0,-3-7-21 0 0,1-5 20 0 0,-1-7 1 0 0,2-2 13 0 0,2-5-14 0 0,1-6 48 0 0,3-7-3 0 0,2-8-42 0 0,0-7-3 0 0,2-5 51 0 0,-2-5-1 0 0,0-4-2 0 0,-2-4-48 0 0,0-3 48 0 0,1-3 8 0 0,0-2-2 0 0,2-1 5 0 0,1-1 5 0 0,1 2 1 0 0,1 1 8 0 0,1 5 31 0 0,1 3 13 0 0,-1 7 1 0 0,-1 6-11 0 0,-4 7-45 0 0,-3 6 8 0 0,-5 7 81 0 0,-4 5 3 0 0,-4 4-25 0 0,-2 4-8 0 0,-3 0 8 0 0,1 1-62 0 0,-2 0-8 0 0,1 3-2 0 0,-1-1-77 0 0,1 4-30 0 0,-1-1-42 0 0,0-1-59 0 0,0 0-137 0 0,-1-2-194 0 0,0 1-246 0 0,0-2-616 0 0,0 1-1310 0 0,0 2-2367 0 0,0 2-766 0 0,0 1 5846 0 0,-7 9 0 0 0,10-43 0 0 0,-9 29 0 0 0,11-36 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5:59.218"/>
    </inkml:context>
    <inkml:brush xml:id="br0">
      <inkml:brushProperty name="width" value="0.05" units="cm"/>
      <inkml:brushProperty name="height" value="0.3" units="cm"/>
      <inkml:brushProperty name="color" value="#FFC114"/>
      <inkml:brushProperty name="inkEffects" value="pencil"/>
    </inkml:brush>
  </inkml:definitions>
  <inkml:trace contextRef="#ctx0" brushRef="#br0">4762 0 12593 129288 77171,'1'94'13817'0'3101,"0"-9"-13714"-5601"-3101,-4-44-19 5601 0,0 4-14 0 0,-3 2 23 0 0,-2 2-23 0 0,-5 2-23 0 0,-2 2-36 0 878,-5 2 82-9730-878,-4 2-54 9730 0,-7 3-33 0 0,-6 1 36 0 0,-6 3-34 0 0,-8 1 3 0 0,-6 1 28 0 0,-9 4-38 0 0,28-33 1 0 0,-1-1 3 0-843,-3 3 1 0 0,-3 0-2-3980 843,-4 2 1 3980 0,-1 0-3 0 0,-5 1 1 0 0,-1 1 1 0 0,-5 2 1 0 0,-2 0 14 0 0,-4 2 1 0 0,-3 1-20 0 0,-4 1 0 0 0,-3 0 3 0 0,-6 2 0 0 0,-2 1 11 0 0,25-17 0 0 0,-2 1 0 0 0,0-1-1 0 0,-3 1 0 0 0,0 0 0 0 0,-2 0-13 0 0,-2 0 0 0 0,0 0 0 0 0,-2 1 1 0 0,0-1 0 0 0,-1 1 0 0 0,0-1 12 0 0,-2 0 0 0 0,0-1 0 0 0,0 1-10 0 671,0-1 1 0 0,0 0 0 0 1,-1 0 9-1550-672,2-2 0 1550 0,-1 1 0 0 0,1-1-13 0 0,0-2 0 0 0,1 0 0 0 0,0 0 1 0 0,2-2 0 0 0,1 0 0 0 0,0-2 2 0 163,3-2 1 0 1,-1 0 0 0 0,0-2-1 8132-164,-27 8 0-8132 0,0-3-2 0 0,4-5 1 0 0,1-4 2 0 0,4-5 0 0 0,2-4-4 0 207,4-3 0 0 0,1-3 0 18441-207,5-7 0-18441 0,2-3-3 0 0,5-2 0 0 0,3-2 3 0 0,6-4 0 0 0,3-4 0 0-663,-34-19-2 4400 663,20-3 2-4400 0,20-1-3 0 0,18 0 0 0 0,12-1-3 0 0,11 1-2 0 0,4 1 0 0 0,10 3 2 0-1448,3 4 3 6913 1448,6 7 0-6913 0,0 6 3 0 0,-3 6 6 0 0,-3 6 0 0 0,-3 4-1 0-1115,-1 3-2-7946 1115,-4 1 8 7946 0,1 0-8 0 0,-1 2-3 0 0,-1 0-11 0 0,0 4 2 0 0,-1-2-41 0 0,1 0-9 0 0,-1-2 20 0 0,1 0 28 0 0,-1 0-812 0 0,1-1 344 0 0,0-1-429 0-698,1 0-599 2975 698,3 0-970-2975 0,1 2-1621 0 0,4 2-2087 0 0,1 2 6185 0 0,1 6 0 0 0,-31-23 0 0 0,17 14 0 0 0,-23-19 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00.106"/>
    </inkml:context>
    <inkml:brush xml:id="br0">
      <inkml:brushProperty name="width" value="0.05" units="cm"/>
      <inkml:brushProperty name="height" value="0.3" units="cm"/>
      <inkml:brushProperty name="color" value="#FFC114"/>
      <inkml:brushProperty name="inkEffects" value="pencil"/>
    </inkml:brush>
  </inkml:definitions>
  <inkml:trace contextRef="#ctx0" brushRef="#br0">1323 246 13416 146312 76979,'2'3'6323'0'0,"-1"0"-557"0"0,-1-3-5477 0 0,1 4 133 0 0,-1-5-228 0 0,-4 0-91 0 0,-2-3-33 0 0,-4-3 14 0 0,0 2 9 0 0,-3 1-46 0 0,-3-2-41 0 0,-6 0 41 0 0,-8-3 12 0 0,-6-1-14 0 0,-10-1-3 0 0,-3 0 8 0 0,-8-1-10 0 0,-3 1-32 0 0,-7 0 0 0 0,-5 0 4 0 0,-7-1 35 0 0,-5 0-38 0 0,-1-1-7 0 0,-1 1 4 0 0,3 0 5 0 0,5 2-5 0 0,7 0 2 0 0,7 1-8 0 0,8 0 0 0 0,10 1-8 0 0,9 0 2 0 0,10 1-5 0 0,9 3 5 0 0,9-1-5 0 0,4 3 3 0 0,5 0-23 0 0,0 2 23 0 0,4 3-4 0 0,-1 2-46 0 0,4 6-24 0 0,0 3 82 0 0,5 7 0 0 0,3 6 0 0 0,6 8 6 0 0,3 9-3 0 1480,4 8 5-4970-1480,1 6-5 4970 0,-2 5-3 0 0,2 5 0 0 0,-3 2 6 0 0,1 2-1 0 0,0 0-2 0 0,-2-2 0 0 0,2-1 2 0 1044,-3-5-2 7698-1044,2-5-3-7698 0,-2-4 0 0 0,1-7-3 0 0,-2-6-5 0 0,-1-7 0 0 0,-2-7-37 0 0,-1-6 42 0 0,-2-5-45 0 0,-2-4-33 0 0,-3-6-48 0 0,-3-3-22 0 0,-3-3-87 0 0,-2-1-143 0 0,-2-4-254 0 0,1-3-506 0 0,-3-5-751 0 0,2-4-723 0 0,1-3-2373 0 0,0 1 4988 0 0,1-3 0 0 0,-2 11 0 0 0,0 1 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07.549"/>
    </inkml:context>
    <inkml:brush xml:id="br0">
      <inkml:brushProperty name="width" value="0.05" units="cm"/>
      <inkml:brushProperty name="height" value="0.3" units="cm"/>
      <inkml:brushProperty name="color" value="#FFC114"/>
      <inkml:brushProperty name="inkEffects" value="pencil"/>
    </inkml:brush>
  </inkml:definitions>
  <inkml:trace contextRef="#ctx0" brushRef="#br0">0 1 13960 203967 81149,'5'0'1827'0'538,"-6"0"1"0"1,11-1 0 0-1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08.193"/>
    </inkml:context>
    <inkml:brush xml:id="br0">
      <inkml:brushProperty name="width" value="0.05" units="cm"/>
      <inkml:brushProperty name="height" value="0.3" units="cm"/>
      <inkml:brushProperty name="color" value="#FFC114"/>
      <inkml:brushProperty name="inkEffects" value="pencil"/>
    </inkml:brush>
  </inkml:definitions>
  <inkml:trace contextRef="#ctx0" brushRef="#br0">47 260 11487 203204 83167,'-5'11'6343'0'0,"1"-3"-4361"0"0,4-8-369 0 365,0 0-1613 10495-365,-17-32 11-10495 0,13 15-2 0 0,-12-27 2 0 0,16 23 20 0 0,0 1-1 0 0,0 2-10 0 0,0 2 2 0 0,0 5 9 0 0,0 4 154 0 0,0 3 73 0 0,0 2 128 0 0,0 1-274 0 0,0 6-95 0 0,1 1 2 0 0,1 6 91 0 0,2 2-110 0 0,1 1 8 0 0,2 2 3 0 0,-1-1-2 0 0,1-1-1 0 0,-2-1 0 0 0,0-1-8 0 0,-2-2 20 0 0,0-3-12 0 0,0-2-8 0 0,-2-2-8 0 0,0-2-112 0 0,0-2-46 0 0,-1-3-27 0 0,1-3 176 0 0,-1-4 17 0 0,-1-5-8 0 0,-2-2 16 0 0,-1-3-8 0 0,-1-2 17 0 0,0-1 123 0 0,1-1-123 0 0,1 2 120 0 0,1 1 3 0 0,1 2-31 0 0,1 3-100 0 0,0 4 136 0 0,0 4 26 0 0,0 4 22 0 0,0 2-193 0 0,0 2-171 0 0,3 5-72 0 0,0 2-404 0 0,5 5-509 0 0,2 0-779 0 0,2 0-1647 0 0,1 0-1141 0 0,-1-3 4723 0 0,0 0 0 0 0,-6-4 0 0 0,-2-2 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08.959"/>
    </inkml:context>
    <inkml:brush xml:id="br0">
      <inkml:brushProperty name="width" value="0.05" units="cm"/>
      <inkml:brushProperty name="height" value="0.3" units="cm"/>
      <inkml:brushProperty name="color" value="#FFC114"/>
      <inkml:brushProperty name="inkEffects" value="pencil"/>
    </inkml:brush>
  </inkml:definitions>
  <inkml:trace contextRef="#ctx0" brushRef="#br0">95 34 15253 209752 82764,'-19'5'7303'0'0,"1"-2"-7605"0"0,9-11 293 0 0,0 1 9 0 0,0 0 0 0 0,0 2-19 0 0,2 0 19 0 0,0 0 137 0 0,3 2 84 0 0,1 2 96 0 0,2 0-219 0-1045,1 5 25 10857 1045,0 1-115-10857 0,0 4 6 0 0,0 2-6 0 0,0 2 9 0 1045,0 3 73-10857-1045,1 3-90 10857 0,3 0-25 0 0,0 0 2 0 0,2-3-2 0 0,0-3-73 0 0,0-2 0 0 0,-1-2 84 0 0,-1-2-84 0 0,0-3 81 0 0,-2-2-83 0 0,1-1 100 0 0,-3-1 0 0 0,1-2-12 0 0,-1-3-4 0 0,0-3 16 0 0,0-3 0 0 0,-1-2 8 0 0,-2-2-8 0 0,-3-2 28 0 0,-2 2 73 0 0,0 0-76 0 0,2 3 70 0 0,0 3 53 0 0,3 3-2 0 0,0 3 288 0 0,3 2-616 0 0,0 5 157 0 0,0-2-171 0 0,4 3-48 0 0,2-3-159 0 0,4 0-342 0 0,0 0-674 0 0,0-1-1241 0 0,0-1-1527 0 0,-1 0 360 0 0,-2 0 3827 0 0,-2 0 0 0 0,-2 0 0 0 0,-2 0 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09.565"/>
    </inkml:context>
    <inkml:brush xml:id="br0">
      <inkml:brushProperty name="width" value="0.05" units="cm"/>
      <inkml:brushProperty name="height" value="0.3" units="cm"/>
      <inkml:brushProperty name="color" value="#FFC114"/>
      <inkml:brushProperty name="inkEffects" value="pencil"/>
    </inkml:brush>
  </inkml:definitions>
  <inkml:trace contextRef="#ctx0" brushRef="#br0">69 1 16885 201805 80313,'-38'32'8589'0'836,"7"-5"-8594"2162"-836,31-27-256-2162-878,0 0 191 9729 878,3 0 70-9729 0,2 0 0 0 0,4 0 0 0 0,1 2-73 0 0,4 1-39 0 0,0 1-37 0 0,1 0-16 0 0,0-1 73 0 0,-2-1-1 0 0,0 0-30 0 0,-2-2-6 0 0,-3 0 23 0 0,-2 0 0 0 0,-3 0 19 0 0,-1 0-216 0 0,-1 0 158 0 0,0-3 22 0 0,-1 0 114 0 0,-2-2-111 0 0,-2-1 95 0 0,-2 0 16 0 0,-3-1 9 0 0,-1 0 9 0 0,0 1 89 0 0,0-2-73 0 0,2 3-3 0 0,1 1 101 0 0,1 1-114 0 0,3 1 86 0 0,1 1 535 0 0,1 1-524 0 0,0 5 23 0 0,1 0 20 0 0,2 6-57 0 0,3 0-78 0 0,2 2 59 0 0,3 0-73 0 0,-1 0-93 0 0,1-1 1 0 0,0-2-17 0 0,0-1 5 0 0,-1-2-109 0 0,0-3-128 0 0,-1-1-76 0 0,-1-2-364 0 0,1-1-706 0 0,-2 0-854 0 0,2-1-1406 0 0,1-6-867 0 0,1-1 4614 0 0,3-8 0 0 0,-6 9 0 0 0,0-3 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09.997"/>
    </inkml:context>
    <inkml:brush xml:id="br0">
      <inkml:brushProperty name="width" value="0.05" units="cm"/>
      <inkml:brushProperty name="height" value="0.3" units="cm"/>
      <inkml:brushProperty name="color" value="#FFC114"/>
      <inkml:brushProperty name="inkEffects" value="pencil"/>
    </inkml:brush>
  </inkml:definitions>
  <inkml:trace contextRef="#ctx0" brushRef="#br0">75 94 15866 203967 81149,'-10'8'5374'0'1615,"2"-2"-3817"5785"-1615,8-6 526-5785 0,0 0-1937 0 0,-23-12-17 0 0,16 4-17 0 0,-17-11-17 0 0,24 7-30 0 0,-1 0-4 0 0,1 2-49 0 0,0 2 52 0 0,0 1-58 0 0,0 1 10 0 0,0 2-7 0 0,0 1 358 0 0,0 2-367 0 0,0 6-51 0 0,0 1 51 0 0,0 6 0 0 0,0 1-3 0 0,0 2-5 0 0,0 2-62 0 0,0 0-20 0 0,0 1-8 0 0,0-3-11 0 0,0-2 28 0 0,0-5 3 0 0,0-1-18 0 0,0-3-16 0 0,1-2-588 0 0,-1-1 366 0 0,1-4 77 0 0,0-2 44 0 0,-1-5-3 0 0,0-3-100 0 0,-1-2-221 0 0,0-2-211 0 0,0-1-478 0 0,-1 1-667 0 0,2 0-1375 0 0,1 4-904 0 0,3 0 4172 0 0,6 4 0 0 0,-4 4 0 0 0,2 1 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0.421"/>
    </inkml:context>
    <inkml:brush xml:id="br0">
      <inkml:brushProperty name="width" value="0.05" units="cm"/>
      <inkml:brushProperty name="height" value="0.3" units="cm"/>
      <inkml:brushProperty name="color" value="#FFC114"/>
      <inkml:brushProperty name="inkEffects" value="pencil"/>
    </inkml:brush>
  </inkml:definitions>
  <inkml:trace contextRef="#ctx0" brushRef="#br0">129 83 15822 209752 82764,'0'-3'6451'0'0,"0"1"-3236"0"0,0 2-3150 0 0,-3 7-48 0 0,3-5 47 0 0,-3 4-64 0 0,3-6-6 0 0,0 0-75 0 0,0-4-14 0 0,0-1-95 0 0,0-5 24 0 0,-1-2 152 0 0,0 1 2 0 0,-1-3-63 0 0,0 3 58 0 0,1 0 17 0 0,0 4 67 0 0,1 2 43 0 0,0 3 81 0 0,0 2-180 0 0,0 7 84 0 0,0 0-14 0 0,2 8-67 0 0,0 0 51 0 0,3 3-54 0 0,-2 1-6 0 0,1 0 1 0 0,-3 0-6 0 0,1-1-6 0 0,-2-2-5 0 0,1-3-6 0 0,-1-3-125 0 0,0-2-96 0 0,0-2-102 0 0,0-3 43 0 0,-1-2-84 0 0,-3-1-2 0 0,-2-1-250 0 0,-4-5-501 0 0,-1-3-459 0 0,-2-8-518 0 0,-3-2-1555 0 0,-1-2-643 0 0,0 0 4309 0 0,-3-5 0 0 0,10 14 0 0 0,0-2 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0.912"/>
    </inkml:context>
    <inkml:brush xml:id="br0">
      <inkml:brushProperty name="width" value="0.05" units="cm"/>
      <inkml:brushProperty name="height" value="0.3" units="cm"/>
      <inkml:brushProperty name="color" value="#FFC114"/>
      <inkml:brushProperty name="inkEffects" value="pencil"/>
    </inkml:brush>
  </inkml:definitions>
  <inkml:trace contextRef="#ctx0" brushRef="#br0">59 103 12179 203967 81149,'-7'6'9492'0'0,"2"-2"-7806"0"0,5-4 860 0 1615,0 0-2546 5785-1615,-21 4-109-5785 0,16-7 44 0 0,-15 2 65 0 0,20-8 79 0 0,0-1-79 0 0,1-2 0 0 0,0-2 8 0 0,1 1-2 0 0,1 0-6 0 0,-2 4-14 0 0,2 0 0 0 0,0 4 2 0 0,1 0 7 0 0,2 1-60 0 0,0 0 60 0 0,-1 1-6 0 0,1 1 5 0 0,-2 2 6 0 0,0 0 126 0 0,0 3-42 0 0,0 2-17 0 0,2 4-58 0 0,-1 3-1 0 0,1 1 3 0 0,-3 0-11 0 0,0 0-11 0 0,-2-1 8 0 0,0-3-5 0 0,0-1-6 0 0,0-3-37 0 0,-1-2 51 0 0,0-2-2260 0 0,0 0 1160 0 0,2 0-580 0 0,0-3-762 0 0,3-1-1618 0 0,0-3-476 0 0,0 0 4536 0 0,3-4 0 0 0,-4 6 0 0 0,0-1 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1.351"/>
    </inkml:context>
    <inkml:brush xml:id="br0">
      <inkml:brushProperty name="width" value="0.05" units="cm"/>
      <inkml:brushProperty name="height" value="0.3" units="cm"/>
      <inkml:brushProperty name="color" value="#FFC114"/>
      <inkml:brushProperty name="inkEffects" value="pencil"/>
    </inkml:brush>
  </inkml:definitions>
  <inkml:trace contextRef="#ctx0" brushRef="#br0">96 11 16633 203967 81149,'6'0'5500'0'0,"-1"0"-2478"0"1615,-5 0-2957 5785-1615,-23 56-65-5785 0,16-40-12 0 0,-16 42 12 0 0,21-54 0 0 0,1-3-107 0 0,1 0-41 0 0,-2-5 36 0 0,-1-2-17 0 0,-3-6-87 0 0,0 0 216 0 0,0-1 0 0 0,-2-2-5 0 0,3 0-1 0 0,-1 0 6 0 0,2 0 11 0 0,1 2 101 0 0,3 2-39 0 0,-1 4 3 0 0,1 2 89 0 0,0 2 20 0 0,0 2-84 0 0,0 5-84 0 0,0 1 92 0 0,1 5-109 0 0,2 0-2 0 0,2 1-4 0 0,2 1-75 0 0,-1 1-52 0 0,-1-1-32 0 0,-1-1-95 0 0,0 0-169 0 0,-1-1-335 0 0,-2-1-468 0 0,0 0-512 0 0,-1 1-1441 0 0,-2 2-1894 0 0,-2 0 5079 0 0,-8 6 0 0 0,6-11 0 0 0,-2 3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02.740"/>
    </inkml:context>
    <inkml:brush xml:id="br0">
      <inkml:brushProperty name="width" value="0.05" units="cm"/>
      <inkml:brushProperty name="height" value="0.3" units="cm"/>
      <inkml:brushProperty name="color" value="#FFC114"/>
      <inkml:brushProperty name="inkEffects" value="pencil"/>
    </inkml:brush>
  </inkml:definitions>
  <inkml:trace contextRef="#ctx0" brushRef="#br0">32 34 11207 192530 73256,'-11'-10'6306'0'0,"1"2"-4449"0"0,10 8 3227 0 0,0 0-4641 0 0,-4-7-120 0 0,2 5-55 0 0,-2-4-91 0 0,4 6-65 0 0,0 1-39 0 0,0 1-20 0 0,2 1 17 0 0,4 0-3 0 0,6 3 28 0 1812,6 0-39 1508-1812,5 3-45-1508 0,5 2 3 0 0,2 4 56 0 0,1 2-67 0 0,0 4-3 0 0,-1 3-14 0 0,-2 3 6 0 0,-3 2-59 0 0,-5 2 58 0 0,-2 0-61 0 0,-7 0 67 0 0,-4 1-11 0 0,-4 0-42 0 0,-5 1 3 0 0,-5 0 53 0 0,-6-1-11 0 0,-7 0-42 0 0,-3-3-14 0 0,-3-3 11 0 0,2-5-40 0 0,-2-5 18 0 0,3-7 14 0 0,-1-5-1 0 0,3-2 48 0 0,0-8-44 0 0,3-3-85 0 0,1-7 85 0 0,4-3 49 0 0,2 0 7 0 0,3 0-6 0 0,3 0-1 0 0,2 2 12 0 0,2 2 6 0 0,1 3 11 0 0,1 3 95 0 0,2 5-17 0 0,1 1 0 0 0,2 2 17 0 0,-1 1-33 0 0,0 5 19 0 0,1 2-84 0 0,2 7-6 0 0,2 2 6 0 0,1 3 0 0 0,1 1-14 0 0,-2 0 0 0 0,0 0-6 0 0,-3-2 6 0 0,-1-1-2 0 0,-2-1-12 0 0,0-1-48 0 0,-2-2-2 0 0,-1-2-15 0 0,0-2-50 0 0,-1-3 3 0 0,1-4-782 0 0,-1-1 337 0 0,3-9-249 0 0,-3-1-328 0 0,2-8-442 0 0,-1-1-429 0 0,2-2-1650 0 0,-1-3-828 0 0,2 1 4497 0 0,-1-4 0 0 0,-1 13 0 0 0,0 0 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1.697"/>
    </inkml:context>
    <inkml:brush xml:id="br0">
      <inkml:brushProperty name="width" value="0.05" units="cm"/>
      <inkml:brushProperty name="height" value="0.3" units="cm"/>
      <inkml:brushProperty name="color" value="#FFC114"/>
      <inkml:brushProperty name="inkEffects" value="pencil"/>
    </inkml:brush>
  </inkml:definitions>
  <inkml:trace contextRef="#ctx0" brushRef="#br0">0 25 16172 213696 80271,'5'2'5161'0'0,"-2"0"-2149"0"0,-3-2-2908 0 0,5 7-104 0 0,-3-5-9 0 0,4 4-7 0 0,-5-7 2 0 0,0-2-73 0 0,2 1 87 0 0,0-2 0 0 0,2 0 14 0 0,2-1-14 0 0,0-1-84 0 0,0 1-23 0 0,0 0 85 0 0,1 1-149 0 0,-1 1-84 0 0,1 2-128 0 0,0 0-104 0 0,2 1-474 0 0,-1 4-842 0 0,3 3-2336 0 0,1 6-1259 0 0,-2 1 5398 0 0,6 7 0 0 0,-10-12 0 0 0,2 3 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2.112"/>
    </inkml:context>
    <inkml:brush xml:id="br0">
      <inkml:brushProperty name="width" value="0.05" units="cm"/>
      <inkml:brushProperty name="height" value="0.3" units="cm"/>
      <inkml:brushProperty name="color" value="#FFC114"/>
      <inkml:brushProperty name="inkEffects" value="pencil"/>
    </inkml:brush>
  </inkml:definitions>
  <inkml:trace contextRef="#ctx0" brushRef="#br0">14 81 16424 213696 80271,'11'-16'6015'0'1448,"-2"3"-4658"6913"-1448,-9 13 607-6913 0,0 0-1902 0 0,-6-6-62 0 0,2 2-9 0 0,-4-6-8 0 0,4 4-61 0 0,1 0 61 0 0,0 0-61 0 0,-1 1 67 0 0,3 2-68 0 0,0 0-2 0 0,1 1 50 0 0,0 1 42 0 0,1 5 68 0 0,3 4-79 0 0,2 7-11 0 0,4 5-68 0 0,1 5-2 0 0,-1 3-62 0 0,0 0-51 0 0,-1 1 26 0 0,-1-2 59 0 0,-1-2-3 0 0,0-4-53 0 0,-2-2-3 0 0,-1-4-45 0 0,-1-4-45 0 0,-2-4-8 0 0,0-3-148 0 0,-1-2-644 0 0,0 0 215 0 0,-4-5-448 0 0,-3-3-1482 0 0,-6-3-1354 0 0,-2-2 919 0 0,1 3 3208 0 0,-5 3 0 0 0,11 2 0 0 0,-1 3 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2.499"/>
    </inkml:context>
    <inkml:brush xml:id="br0">
      <inkml:brushProperty name="width" value="0.05" units="cm"/>
      <inkml:brushProperty name="height" value="0.3" units="cm"/>
      <inkml:brushProperty name="color" value="#FFC114"/>
      <inkml:brushProperty name="inkEffects" value="pencil"/>
    </inkml:brush>
  </inkml:definitions>
  <inkml:trace contextRef="#ctx0" brushRef="#br0">0 274 12179 225009 82382,'8'-76'13374'0'0,"-2"10"-13293"0"0,-2 35-67 0 0,0 4-14 0 0,0 3 0 0 0,1 5-8 0 0,-1 5-4 0 1149,0 4 7 11314-1149,-1 6 5-11314 0,-1 1 78 0 0,0 3 17 0 0,0 2-78 0 0,2 3-14 0 0,2 4-3 0 0,2 4-62 0 0,1 3-50 0 0,1 1-61 0 0,-3 3-99 0 0,0-1 3 0 0,-2-1-25 0 0,-2 0-40 0 0,-2-3-133 0 0,0-1-261 0 0,-1-3-563 0 0,0-2-652 0 0,0-3-1393 0 0,-1-2-1359 0 0,-2-2 4695 0 0,-5-1 0 0 0,4 0 0 0 0,-1-1 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2.954"/>
    </inkml:context>
    <inkml:brush xml:id="br0">
      <inkml:brushProperty name="width" value="0.05" units="cm"/>
      <inkml:brushProperty name="height" value="0.3" units="cm"/>
      <inkml:brushProperty name="color" value="#FFC114"/>
      <inkml:brushProperty name="inkEffects" value="pencil"/>
    </inkml:brush>
  </inkml:definitions>
  <inkml:trace contextRef="#ctx0" brushRef="#br0">31 188 15472 206573 83985,'0'3'7076'0'1535,"0"0"-4326"10310"-747,0-3-2750-33150-788,-7-33-78 22840 0,4 18 13 0 0,-7-26 60 0 0,6 27-89 0 0,0 1 2 0 0,2 1-17 0 0,1 1 33 0 0,1 0 76 0 0,3 0 0 0 0,3 2 0 0 0,2 0-11 0 0,4 2-62 0 0,1 3-2 0 0,2 1-12 0 0,2 2 87 0 0,0 1 14 0 0,1 4 59 0 0,-1 2-59 0 0,-1 4 2 0 0,0 2 77 0 0,-4 0-74 0 0,-1 1-2 0 0,-4-1 95 0 0,-1 0-92 0 0,-2-1-20 0 0,-1-1 0 0 0,-2-3-112 0 0,0-1-53 0 0,-1-2-124 0 0,0-2 12 0 0,0 0 19 0 0,-2-2 65 0 0,-1 0-101 0 0,-4-2-120 0 0,-1-2-286 0 0,-2-3-311 0 0,-1-3-719 0 0,-1-1-1412 0 0,0 1-1252 0 0,0 1 4394 0 0,-1 0 0 0 0,8 5 0 0 0,-1 0 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3.339"/>
    </inkml:context>
    <inkml:brush xml:id="br0">
      <inkml:brushProperty name="width" value="0.05" units="cm"/>
      <inkml:brushProperty name="height" value="0.3" units="cm"/>
      <inkml:brushProperty name="color" value="#FFC114"/>
      <inkml:brushProperty name="inkEffects" value="pencil"/>
    </inkml:brush>
  </inkml:definitions>
  <inkml:trace contextRef="#ctx0" brushRef="#br0">130 191 12131 189465 84548,'-15'-7'8566'0'1760,"3"1"-6908"4578"-1760,12 6 699-4578-788,0 0-2245 22840 788,-44-45-45-22840 0,31 27-67 0 0,-31-35-11 0 0,42 40-9 0 0,2-1 15 0 0,0 3 5 0 0,1 1-6 0 0,1 2 6 0 0,2 5 0 0 0,1 1 73 0 0,2 2 56 0 0,0 1-36 0 0,1 3-12 0 0,0 2-81 0 0,0 5-17 0 0,0-1-84 0 0,-1 0-48 0 0,0-1-108 0 0,-3-1-107 0 0,0-2-297 0 0,-2-1-375 0 0,-1-3-6468 0 0,-1-1 3360 0 0,-6-4 4144 0 0,-7-2 0 0 0,5 0 0 0 0,-3 1 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3.724"/>
    </inkml:context>
    <inkml:brush xml:id="br0">
      <inkml:brushProperty name="width" value="0.05" units="cm"/>
      <inkml:brushProperty name="height" value="0.3" units="cm"/>
      <inkml:brushProperty name="color" value="#FFC114"/>
      <inkml:brushProperty name="inkEffects" value="pencil"/>
    </inkml:brush>
  </inkml:definitions>
  <inkml:trace contextRef="#ctx0" brushRef="#br0">19 284 17095 203967 81149,'-10'0'6433'0'1615,"2"0"-5173"5785"-1615,8 0 275-5785 0,0 0-1535 0 0,38-32-6 0-1045,-24 16-75 10857 1045,30-26 25-10857 0,-34 23 3 0 0,-3-2-17 0 0,1-1-11 0 0,-3-1-15 0 0,0 0-18 0 0,-2 1 35 0-616,-1 1-2 4399 616,-1 4 17-4399 0,-1 4 55 0 0,1 5 9 0 0,-1 5 62 0 0,0 2-51 0 0,0 8 132 0 0,0 1-126 0 0,0 8-1 0 0,1 3 40 0 616,2 1 28-4399-616,0 2-75 4399 0,1 0 5 0 0,1-2 0 0 0,-3-2 53 0 0,2-3-67 0 0,-2-2-8 0 0,0-3-6 0 0,-1-3 0 0 0,0-3-96 0 0,1-1-700 0 0,-2-3-7 0 0,2 0-460 0 0,-1-1-786 0 0,2-2-1325 0 0,3-3-1989 0 0,0-2 5377 0 0,9-7 0 0 0,-10 9 0 0 0,5-3 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4.113"/>
    </inkml:context>
    <inkml:brush xml:id="br0">
      <inkml:brushProperty name="width" value="0.05" units="cm"/>
      <inkml:brushProperty name="height" value="0.3" units="cm"/>
      <inkml:brushProperty name="color" value="#FFC114"/>
      <inkml:brushProperty name="inkEffects" value="pencil"/>
    </inkml:brush>
  </inkml:definitions>
  <inkml:trace contextRef="#ctx0" brushRef="#br0">70 97 11717 209752 82764,'0'9'7614'0'0,"0"-1"-5920"0"0,0-8 1752 0 768,0 0-3149 3947-768,-12-19-56-3947 0,5 8-95 0-1150,-10-15-20 11310 1150,9 13-45-11310 0,1 1-69 0 0,0 1 2 0 0,2 2 2 0 0,1 3 49 0 0,3 2-1 0 0,0 3 143 0 0,1-1-145 0 0,4 6 8 0 0,2 1-70 0 0,5 3-6 0 0,2 0-94 0 0,1-1-77 0 0,1-2-125 0 0,-2 0-211 0 0,-1-2-201 0 0,-1-1-250 0 0,-3 1-542 0 0,-2 0-963 0 0,-4 0-1824 0 0,0 1-658 0 0,-2 1 4951 0 0,-10 5 0 0 0,8-6 0 0 0,-8 2 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4.564"/>
    </inkml:context>
    <inkml:brush xml:id="br0">
      <inkml:brushProperty name="width" value="0.05" units="cm"/>
      <inkml:brushProperty name="height" value="0.3" units="cm"/>
      <inkml:brushProperty name="color" value="#FFC114"/>
      <inkml:brushProperty name="inkEffects" value="pencil"/>
    </inkml:brush>
  </inkml:definitions>
  <inkml:trace contextRef="#ctx0" brushRef="#br0">160 321 13234 213699 83532,'0'-11'6281'0'0,"0"3"-4556"0"0,0 8 490 0 1398,0 0-1745 11315-1398,-8-62-2-11315 0,5 41-129 0 0,-6-47-26 0 0,8 56-77 0 0,1 2-59 0 0,-1 1-65 0 0,1 3 14 0 0,0 2 14 0 0,-1 2 224 0 0,1 1-362 0 0,0 5-2 0 0,0-3-2 0 0,0 4 2 0 0,0-4-6 0 0,0 1-2 0 0,0 0 8 0 0,0 0 5 0 0,0 1 4 0 0,-1-1-1 0 0,0 3-2 0 0,0 0 8 0 0,0 0-6 0 0,0 1-8 0 0,0-3-14 0 0,0-1 6 0 0,1-1-76 0 0,-2 0-51 0 0,1-1-2 0 0,-1 0 81 0 0,-2 0-22 0 0,1 0-18 0 0,-1 0-16 0 0,-1 0 31 0 0,-1 1-14 0 0,-1-1-14 0 0,-1-2-267 0 0,-1-2 171 0 0,-1-3-16 0 0,-1-3-182 0 0,0-1-56 0 0,0-1 117 0 0,2 0-47 0 0,1 0-375 0 0,2-3-790 0 0,2 1-1386 0 0,1-1-1740 0 0,0 2 4680 0 0,2-3 0 0 0,0 9 0 0 0,0-1 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5.049"/>
    </inkml:context>
    <inkml:brush xml:id="br0">
      <inkml:brushProperty name="width" value="0.05" units="cm"/>
      <inkml:brushProperty name="height" value="0.3" units="cm"/>
      <inkml:brushProperty name="color" value="#FFC114"/>
      <inkml:brushProperty name="inkEffects" value="pencil"/>
    </inkml:brush>
  </inkml:definitions>
  <inkml:trace contextRef="#ctx0" brushRef="#br0">118 48 18740 209752 82764,'-6'14'4995'0'0,"2"-3"-4074"0"0,4-11-203 0-1045,0 0-718 10857 1045,-7 11-17-10857 0,5-8-48 0 0,-5 9 65 0 0,7-12-591 0 0,0 0 423 0 0,-1-3 151 0 0,-1-2-140 0 0,-1-4 6 0 0,-1 0-39 0 0,-3-2 176 0 0,1 0 14 0 0,-1-1 5 0 0,0 1 82 0 0,2 2 42 0 0,0 1 19 0 0,3 3-11 0 0,1 2-64 0 0,0 2 914 0 0,1 0-987 0 0,0 6-12 0 0,-1-1 1 0 0,0 7 6 0 0,-1 0-74 0 0,0 3 62 0 0,0 4 3 0 0,-1 2-2 0 0,0-1-96 0 0,-1 0 33 0 0,0-2 62 0 0,0-3-64 0 0,0-2-12 0 0,0-2 1 0 0,2-3-20 0 0,0-3-54 0 0,2-2-1110 0 0,0-1 864 0 0,0-6-145 0 0,0 0-241 0 0,0-5-353 0 0,-1 0-456 0 0,1-1-1681 0 0,-1 0-878 0 0,1 0 4166 0 0,2-2 0 0 0,-1 8 0 0 0,1-1 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5.406"/>
    </inkml:context>
    <inkml:brush xml:id="br0">
      <inkml:brushProperty name="width" value="0.05" units="cm"/>
      <inkml:brushProperty name="height" value="0.3" units="cm"/>
      <inkml:brushProperty name="color" value="#FFC114"/>
      <inkml:brushProperty name="inkEffects" value="pencil"/>
    </inkml:brush>
  </inkml:definitions>
  <inkml:trace contextRef="#ctx0" brushRef="#br0">199 79 16885 213699 83532,'-6'-4'6058'0'0,"2"0"-4491"0"0,4 4 195 0-1150,0 0-1762 11310 1150,-53-26-5-11310 0,37 17 2 0 0,-38-20-3 0 0,51 25 1 0 0,2 2-113 0 0,1 2 110 0 0,-1 5 8 0 0,1 1-6 0 0,-1 7-8 0 0,3 0-39 0 0,1 0-28 0 0,2 0-3 0 0,0-2-11 0 0,-1-2-51 0 0,0-3-75 0 0,-2-1-180 0 0,-1-1-339 0 0,-1-1-189 0 0,0 0-267 0 0,0 0-472 0 0,-6-1-1772 0 0,-4 0-1345 0 0,-5-1 4785 0 0,-12 1 0 0 0,16-1 0 0 0,-6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03.725"/>
    </inkml:context>
    <inkml:brush xml:id="br0">
      <inkml:brushProperty name="width" value="0.05" units="cm"/>
      <inkml:brushProperty name="height" value="0.3" units="cm"/>
      <inkml:brushProperty name="color" value="#FFC114"/>
      <inkml:brushProperty name="inkEffects" value="pencil"/>
    </inkml:brush>
  </inkml:definitions>
  <inkml:trace contextRef="#ctx0" brushRef="#br0">11 515 10975 194038 75068,'-6'-1'5110'0'0,"1"0"1748"0"0,5 1-6371 0 0,10-6-76 0 0,-2 2-50 0 0,12-7-53 0 0,-3 5-106 0 0,3-4 2 0 0,4-1-38 0 0,3-4-93 0 0,3-3-56 0 0,4-4 61 0 0,2-3-2 0 0,2-3-76 0 0,-1-2-17 0 0,-2 0-47 0 0,-4-1 64 0 0,-6 1-11 0 0,-4 0-105 0 0,-6 1 105 0 0,-4 2 5 0 0,-5 1 1 0 0,-4 2 5 0 0,-1 1 5 0 0,-1 3 66 0 0,-1 2-57 0 0,-1 4 81 0 0,-2 3-30 0 0,-1 4-1 0 0,0 3-53 0 0,0 2 54 0 0,1 1-57 0 0,-1 1 3 0 0,1 4 0 0 0,-1 1-11 0 0,-1 2-16 0 0,3 0 2 0 0,-1-1-51 0 0,2-2 48 0 0,-1 1-47 0 0,0 1 64 0 0,1 1 0 0 0,-2 3 6 0 0,1 1-1 0 0,0 1 12 0 0,0-1 47 0 0,2 1-55 0 0,0 0 8 0 0,0-1 64 0 0,1 1-67 0 0,0-2 50 0 0,0 0-53 0 0,0-1 51 0 0,0-1-56 0 0,0 1 58 0 0,1-1-64 0 0,2 2 6 0 0,4 0-6 0 0,4 3 0 0 0,4 1 0 0 0,4 3 5 0 0,4 3-5 0 0,3 2 6 0 0,3 3-1 0 0,2 3 7 0 0,1 2-10 0 0,-1 2-2 0 0,-1 1-2 0 0,-2 2-4 0 0,-4-1 0 0 0,-4-1 6 0 0,-5-1-5 0 895,-3-1-6 895-895,-7-2-6-895 0,-2-2-45 0 0,-3-3-36 0 0,-1-2 84 0 0,-3-3-129 0 0,-4-3 31 0 0,-4-3-16 0 0,-1-2-13 0 0,-2-5-44 0 0,0-3 93 0 0,-2-1 19 0 0,1-6 67 0 0,-1-4-69 0 0,1-6 75 0 0,-2-1-12 0 0,3-3-2 0 0,0 2 9 0 0,2 1-68 0 0,3 0 53 0 0,2 2 4 0 0,4 2-4 0 0,2 2 9 0 0,2 3 11 0 0,0 2 5 0 0,3 1 68 0 0,2 2 3 0 0,4 0 53 0 0,1 1-1 0 0,0 0 38 0 0,-1 0-74 0 0,2 2-7 0 0,-2 1-74 0 0,2 3 53 0 0,0 1-61 0 0,0 1 8 0 0,0 0-5 0 0,0 1 0 0 0,-2-2-6 0 0,-1 0-6 0 0,-2-2-5 0 0,-1-1-3 0 0,-3-1-98 0 0,0-1-71 0 0,-1 1-7644 0 0,-1-3 3698 0 0,3-3 4129 0 0,-1 0 0 0 0,1-1 0 0 0,-2 2 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5.776"/>
    </inkml:context>
    <inkml:brush xml:id="br0">
      <inkml:brushProperty name="width" value="0.05" units="cm"/>
      <inkml:brushProperty name="height" value="0.3" units="cm"/>
      <inkml:brushProperty name="color" value="#FFC114"/>
      <inkml:brushProperty name="inkEffects" value="pencil"/>
    </inkml:brush>
  </inkml:definitions>
  <inkml:trace contextRef="#ctx0" brushRef="#br0">30 162 11300 225008 81103,'-16'15'11248'0'0,"4"-3"-9722"0"0,12-12 48 0 615,0 0-1445 4400-615,-1-37-70-4400 0,2 19-45 0 0,0-30-12 0 0,3 28 10 0 0,-2 1-12 0 0,0 3-6 0 0,0 3-2 0 0,0 3-6 0 0,0 5 8 0 0,-1 3 143 0 0,0 1-84 0 0,1 4 31 0 0,1 1-30 0 0,4 5-46 0 0,2 2 6 0 0,1 2-14 0 0,2 0-62 0 0,-3 0 6 0 0,0-2 48 0 0,-2 0-6 0 0,-1-3-67 0 0,0 0 25 0 0,-3-2 3 0 0,0-2-37 0 0,-2-1-1468 0 0,0-2 833 0 0,-1-5-176 0 0,1-1-496 0 0,-3-6-412 0 0,-2-3-1221 0 0,-3-1-902 0 0,-4-3 3932 0 0,1 2 0 0 0,3 6 0 0 0,3 3 0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6.019"/>
    </inkml:context>
    <inkml:brush xml:id="br0">
      <inkml:brushProperty name="width" value="0.05" units="cm"/>
      <inkml:brushProperty name="height" value="0.3" units="cm"/>
      <inkml:brushProperty name="color" value="#FFC114"/>
      <inkml:brushProperty name="inkEffects" value="pencil"/>
    </inkml:brush>
  </inkml:definitions>
  <inkml:trace contextRef="#ctx0" brushRef="#br0">6 210 16214 213696 80271,'-3'3'6499'0'0,"1"-1"-3416"0"1448,2-2-3083 6913-1448,3-6-8-6913 0,-3 2-138 0 0,3-7-61 0 0,-2 2 34 0 0,0-3-217 0 0,2-3-201 0 0,0-3-414 0 0,4-4-857 0 0,1 0-1257 0 0,3-3-2048 0 0,1 4 5167 0 0,6-5 0 0 0,-11 15 0 0 0,3-1 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6.411"/>
    </inkml:context>
    <inkml:brush xml:id="br0">
      <inkml:brushProperty name="width" value="0.05" units="cm"/>
      <inkml:brushProperty name="height" value="0.3" units="cm"/>
      <inkml:brushProperty name="color" value="#FFC114"/>
      <inkml:brushProperty name="inkEffects" value="pencil"/>
    </inkml:brush>
  </inkml:definitions>
  <inkml:trace contextRef="#ctx0" brushRef="#br0">78 105 17137 220609 81719,'-33'-24'8155'0'-616,"6"3"-8166"4399"616,21 12-3-4399 0,1 1-81 0 0,2 2-51 0 0,1 2-20 0 0,1 2-130 0 0,1 1 371 0 0,2 9 18 0 0,4 0-88 0 0,3 9 6 0 0,5-1-11 0 0,1 1 0 0 0,0 1-11 0 0,-1-3 0 0 0,-1-1-65 0 615,-1-3 71 4400-615,-1-3-68-4400 0,-2-1 53 0 0,-2-3 20 0 0,-1-2 12 0 0,-3-1 100 0 0,0-1-9 0 0,-2 0-89 0 0,0-2-14 0 0,-1-3-123 0 0,0-4-25 0 0,0-1-29 0 0,-1-4-271 0 0,-2 0-224 0 0,-2-2-344 0 0,0 1-474 0 0,1-1-1133 0 0,2 1-1575 0 0,1 0 130 0 0,1 0 4068 0 0,1 0 0 0 0,-1 7 0 0 0,2 1 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48:16.771"/>
    </inkml:context>
    <inkml:brush xml:id="br0">
      <inkml:brushProperty name="width" value="0.05" units="cm"/>
      <inkml:brushProperty name="height" value="0.3" units="cm"/>
      <inkml:brushProperty name="color" value="#FFC114"/>
      <inkml:brushProperty name="inkEffects" value="pencil"/>
    </inkml:brush>
  </inkml:definitions>
  <inkml:trace contextRef="#ctx0" brushRef="#br0">43 107 17221 225008 81103,'-16'-55'7351'0'615,"4"10"-7371"4400"-615,11 41 20-4400 0,1 2 334 0 0,0 1-206 0 0,0 7 19 0 0,1 0-35 0 0,2 6-34 0 0,3 1-61 0 0,3 2 47 0 0,0 1-55 0 0,1 0-9 0 0,-1-1 0 0 0,-1-1 0 0 0,-2-1 0 0 0,-1-1 0 0 0,0 0-6 0 0,-3-2-8 0 0,-1 0 3 0 0,0-3-84 0 0,-1 0-17 0 0,0-2-138 0 0,0-1-193 0 0,0-2-100 0 0,-2-1 6 0 0,-1-1-124 0 0,-3 0-375 0 0,-3 0-1142 0 0,-1 0-1079 0 0,-3 0-1232 0 0,1-2 4489 0 0,-5 1 0 0 0,9 0 0 0 0,-1 1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04.359"/>
    </inkml:context>
    <inkml:brush xml:id="br0">
      <inkml:brushProperty name="width" value="0.05" units="cm"/>
      <inkml:brushProperty name="height" value="0.3" units="cm"/>
      <inkml:brushProperty name="color" value="#FFC114"/>
      <inkml:brushProperty name="inkEffects" value="pencil"/>
    </inkml:brush>
  </inkml:definitions>
  <inkml:trace contextRef="#ctx0" brushRef="#br0">278 1 10742 186342 81867,'6'53'13934'0'51,"-3"-8"-13769"-6342"-51,-9-26-73 6342 0,-4 1 1 0 0,-4 1-18 0 0,-4 2-69 0-199,-4 0-1-12520 199,-3 1-5 12520 0,-4 0-5 0 0,0-3-6 0 0,-1-1-9 0 0,2-6-128 0 0,5-3-1 0 0,4-7 4 0 0,6-2-4 0 0,3-6-55 0 0,4-4-96 0 0,3-5 23 0 0,2-5 67 0 0,1-3 185 0 0,0-2-96 0 0,0 1 96 0 0,3 1 3 0 0,2 3 22 0 0,5 3 14 0 0,2 4 3 0 0,1 3 106 0 0,-1 4 48 0 0,2 2-43 0 0,-1 2 1 0 0,1 4-45 0 0,0 3-61 0 0,1 5-4 0 0,-2 4-2 0 0,-1 1-11 0 0,-1 0 2 0 0,-3 2-8 0 0,-1-1 0 0 0,-2 0-8 0 0,-3-3-6 0 0,-1-1-135 0 0,-1-2-44 0 0,0-2-95 0 0,0-3-295 0 0,1-4-509 0 0,-1-1-389 0 0,3-2-510 0 0,-2-5-1159 0 0,4-4-857 0 0,0-4 4007 0 0,4-9 0 0 0,-5 12 0 0 0,2-3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05.155"/>
    </inkml:context>
    <inkml:brush xml:id="br0">
      <inkml:brushProperty name="width" value="0.05" units="cm"/>
      <inkml:brushProperty name="height" value="0.3" units="cm"/>
      <inkml:brushProperty name="color" value="#FFC114"/>
      <inkml:brushProperty name="inkEffects" value="pencil"/>
    </inkml:brush>
  </inkml:definitions>
  <inkml:trace contextRef="#ctx0" brushRef="#br0">45 447 10356 168699 80833,'-13'10'1436'0'886,"3"-2"-929"-1219"-886,10-8 4693 1219 0,0 0-4684 0 0,-10 5 41 0 0,8-4-31 0 0,-7 3 29 0 0,9-4 867 0 0,0 0-991 0 0,0-5-5 0 0,0 0-68 0 0,3-3-338 0 0,0 0-12 0 0,2 0 129 0 199,0-2 85 12520-199,1-4-113-12520 0,3-2-98 0 0,0-5 6 0 0,2-4-12 0 0,-2-2-5 0 0,0-4-14 0 0,-1-3-95 0-51,-3-4-84 6342 51,0-3 165-6342 0,-4 1 0 0 0,0 2-81 0 0,-1 5-3 0 0,0 7 103 0 0,0 6-10 0 0,0 6 19 0 0,0 6 0 0 0,0 4 140 0 0,0 3 53 0 0,-1 11-185 0 0,-1-1-8 0 0,0 9 0 0 0,1-1-28 0 0,0-1 9 0 0,1 4 10 0 0,0-2-19 0 0,2 3-137 0 0,1-3 56 0 0,3-2 109 0 0,1-1 0 0 0,0-2 8 0 0,-1-1-8 0 0,0-2 9 0 0,-1 0 10 0 0,1-2 9 0 0,0 0-28 0 0,1 0 0 0 0,1-1-165 0 0,4 1-28 0 0,1-1-23 0 0,3 0 32 0 0,2 1 30 0 0,2 0 30 0 0,2 0-60 0 0,-1 2 60 0 0,-1 1-10 0 1791,-2 0-37 1790-1791,-3 2 138-1790 0,-3 1-1 0 0,-4 3 9 0 0,-5 1 25 0 64,-1 3 14-8132-64,-4 1 19 8132 0,-5 1 102 0 0,-5 1 2 0 0,-6 0-103 0 0,-1-2 122 0 0,-3 0-32 0 0,1-3-102 0 0,-1-1 9 0 0,2-4 92 0 0,3-3-123 0 0,2-5 0 0 0,4-3-185 0 0,3-3 0 0 0,3-2-117 0 0,3-4-73 0 0,1-4-140 0 0,1-3 145 0 0,0-1 0 0 0,4-1 37 0 0,1 1 14 0 0,7 1 120 0 0,1 4 160 0 0,2 2 0 0 0,0 4 0 0 0,0 2 39 0 0,-3 1 0 0 0,0 4 39 0 0,-4 3 120 0 0,-1 6-2 0 0,-3 1-115 0 0,-2 1 115 0 0,-1 3-157 0 0,-1-2-199 0 0,0 1-196 0 0,0-2-247 0 0,-1 0-449 0 0,-1-4-979 0 0,0-3-814 0 0,0-3 2884 0 0,1-3 0 0 0,0-1 0 0 0,1-1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05.882"/>
    </inkml:context>
    <inkml:brush xml:id="br0">
      <inkml:brushProperty name="width" value="0.05" units="cm"/>
      <inkml:brushProperty name="height" value="0.3" units="cm"/>
      <inkml:brushProperty name="color" value="#FFC114"/>
      <inkml:brushProperty name="inkEffects" value="pencil"/>
    </inkml:brush>
  </inkml:definitions>
  <inkml:trace contextRef="#ctx0" brushRef="#br0">71 8 12408 196702 80613,'-12'3'4477'0'864,"3"-1"-3135"1737"-864,9-2 2133-1737 0,0 0-3153 0 0,-27 3-173 0 0,24-5-149 0 0,-16 2 0 0 0,30-6 0 0 0,5 3 246 0 0,0 0 56 0 0,5 2-122 0 0,3 1 113 0 0,4 3 24 0 0,5 5-46 0 0,1 6-35 0-328,1 6-66 5528 328,1 3-86-5528 0,-3 2-61 0 0,-2 2-9 0 0,-5 2-6 0 0,-3-1-8 0 0,-4 0-8 0 0,-5-1-76 0 0,-4-2 67 0 0,-5-1-109 0 0,-2-3 104 0 0,-3-1-62 0 0,-3-3-3 0 0,-4-2-39 0 0,-3-3-28 0 0,-2-2-42 0 0,0-4 3 0 0,0-2 69 0 0,-1-3 4 0 0,2-1 95 0 0,-1-2 0 0 0,1-3-124 0 0,0-3 40 0 0,0-2 81 0 0,1 1 28 0 0,1 2 0 0 0,1 2 9 0 0,1 2-9 0 0,2 2 28 0 0,3 0 81 0 0,0 1-90 0 0,1 0-27 0 0,3 3-104 0 0,1-1 95 0 0,3 2-176 0 0,0-2 0 0 0,0-1 28 0 0,-2 0 27 0 0,0-1 26 0 0,-1 1 90 0 0,-2-1 2 0 0,0 0-349 0 0,1 0-1 0 0,-1 0 185 0 0,1 0-19 0 0,-1-2-68 0 0,2-3 68 0 0,1-3 170 0 0,2-3 23 0 0,3-2-11 0 0,1 0 22 0 0,2 0 22 0 0,0 1 149 0 0,0 3 33 0 0,-1 1 102 0 0,-1 4 4 0 0,-1 2 60 0 0,-2 2-3 0 0,-1 2-9 0 0,-2 3 1 0 0,0 3-119 0 0,-2 4-119 0 0,-1 0-32 0 0,0 0-89 0 0,-1 1-170 0 0,0-2-256 0 0,0 0-243 0 0,0-2-132 0 0,0 0-173 0 0,0-3-460 0 0,-1-3-683 0 0,0 0-1067 0 0,-3-3-98 0 0,0 0 3282 0 0,-3-3 0 0 0,4 2 0 0 0,-1-2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06.303"/>
    </inkml:context>
    <inkml:brush xml:id="br0">
      <inkml:brushProperty name="width" value="0.05" units="cm"/>
      <inkml:brushProperty name="height" value="0.3" units="cm"/>
      <inkml:brushProperty name="color" value="#FFC114"/>
      <inkml:brushProperty name="inkEffects" value="pencil"/>
    </inkml:brush>
  </inkml:definitions>
  <inkml:trace contextRef="#ctx0" brushRef="#br0">1 255 10930 203967 81149,'0'-5'4542'0'0,"0"1"311"0"0,0 4-4685 0 0,39-12-143 0 0,-24 7 176 0 0,30-9-164 0 0,-33 8-4 0 0,-3 1 1 0 0,0-1-34 0 0,0 0 0 0 0,-2-1-22 0 0,1-2-1 0 0,-2-1 12 0 0,0-2-14 0 0,-1-1 2 0 0,0-2-10 0 0,-1-1 10 0 0,0 0 1 0 0,-2-2 0 0 0,2 2 10 0 0,-3-1 12 0 0,0 3 135 0 0,0 2 36 0 0,-1 4 44 0 0,1 2 62 0 0,-1 4 737 0 0,0 1-793 0 0,2 9-204 0 0,0-2 123 0 0,4 8-118 0 0,1-3-5 0 0,4 1-17 0 0,3-2-22 0 0,2 0-199 0 0,3-1-82 0 0,1-2-358 0 0,0-2-249 0 0,1-1-341 0 0,-2-1-480 0 0,1-2-1386 0 0,-1 0-775 0 0,-2-1 3892 0 0,3 0 0 0 0,-11 0 0 0 0,2 0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7T20:06:06.795"/>
    </inkml:context>
    <inkml:brush xml:id="br0">
      <inkml:brushProperty name="width" value="0.05" units="cm"/>
      <inkml:brushProperty name="height" value="0.3" units="cm"/>
      <inkml:brushProperty name="color" value="#FFC114"/>
      <inkml:brushProperty name="inkEffects" value="pencil"/>
    </inkml:brush>
  </inkml:definitions>
  <inkml:trace contextRef="#ctx0" brushRef="#br0">118 1 11255 203204 83167,'20'46'9635'0'818,"-5"-4"-9450"3369"-818,-12-20-62-3369 0,-3 1-100 0 0,0-1 7 0 0,-2 1 124 0 0,-4-2 0 0 0,-3 1 31 0 0,-5-2-62 0 0,-1-1-11 0 0,-1-3 26 0 0,-1-2-1 0 0,1-4-129 0 0,1-2-8 0 0,2-4-109 0 0,2-2 101 0 0,1-1 8 0 0,5-3 0 0 0,1-4-28 0 0,2-3-110 0 0,1-5 138 0 0,1-1 0 0 0,0-2 110 0 0,0-1-82 0 0,0 1 81 0 0,2 2-90 0 0,0 2-2 0 0,1 5 95 0 0,1 2-3 0 0,-2 4 29 0 0,1 0-26 0 0,-1 2 42 0 0,0 0-34 0 0,1 3-22 0 0,1 2-73 0 0,1 2 121 0 0,0 3-121 0 0,0-1 95 0 0,1 1-111 0 0,-1 0-9 0 0,-1-1 0 0 0,1 0-98 0 0,-2-2-73 0 0,1-2-22 0 0,-2-1-34 0 0,1-3-4077 0 0,-2 0 1 0 0,0-1-1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F1428C-C702-8142-A102-8D99FB6D07B0}" type="datetimeFigureOut">
              <a:rPr lang="fr-FR" smtClean="0"/>
              <a:t>06/12/2024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8A69C-E957-9846-81D8-CF4F8B2A6BAD}" type="slidenum">
              <a:rPr lang="fr-FR" smtClean="0"/>
              <a:t>‹N°›</a:t>
            </a:fld>
            <a:endParaRPr lang="fr-FR"/>
          </a:p>
        </p:txBody>
      </p:sp>
    </p:spTree>
    <p:extLst>
      <p:ext uri="{BB962C8B-B14F-4D97-AF65-F5344CB8AC3E}">
        <p14:creationId xmlns:p14="http://schemas.microsoft.com/office/powerpoint/2010/main" val="345718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E8A69C-E957-9846-81D8-CF4F8B2A6BAD}" type="slidenum">
              <a:rPr lang="fr-FR" smtClean="0"/>
              <a:t>3</a:t>
            </a:fld>
            <a:endParaRPr lang="fr-FR"/>
          </a:p>
        </p:txBody>
      </p:sp>
    </p:spTree>
    <p:extLst>
      <p:ext uri="{BB962C8B-B14F-4D97-AF65-F5344CB8AC3E}">
        <p14:creationId xmlns:p14="http://schemas.microsoft.com/office/powerpoint/2010/main" val="2486172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782652-F4AE-9886-193E-C94B565F3FE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8FFA133-D7F3-BCFE-6971-1A260D5486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C10B1DD-4944-8262-D1FB-73A8FAB56FA7}"/>
              </a:ext>
            </a:extLst>
          </p:cNvPr>
          <p:cNvSpPr>
            <a:spLocks noGrp="1"/>
          </p:cNvSpPr>
          <p:nvPr>
            <p:ph type="dt" sz="half" idx="10"/>
          </p:nvPr>
        </p:nvSpPr>
        <p:spPr/>
        <p:txBody>
          <a:bodyPr/>
          <a:lstStyle/>
          <a:p>
            <a:fld id="{B15F0285-5F81-7E45-BA13-06D47B7A8A7E}" type="datetimeFigureOut">
              <a:rPr lang="fr-FR" smtClean="0"/>
              <a:t>06/12/2024</a:t>
            </a:fld>
            <a:endParaRPr lang="fr-FR"/>
          </a:p>
        </p:txBody>
      </p:sp>
      <p:sp>
        <p:nvSpPr>
          <p:cNvPr id="5" name="Espace réservé du pied de page 4">
            <a:extLst>
              <a:ext uri="{FF2B5EF4-FFF2-40B4-BE49-F238E27FC236}">
                <a16:creationId xmlns:a16="http://schemas.microsoft.com/office/drawing/2014/main" id="{CC5435BE-8AF6-B190-3AE1-A9BB746DEB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7FBDE75-8F37-93D4-C3C5-C1E72BE98156}"/>
              </a:ext>
            </a:extLst>
          </p:cNvPr>
          <p:cNvSpPr>
            <a:spLocks noGrp="1"/>
          </p:cNvSpPr>
          <p:nvPr>
            <p:ph type="sldNum" sz="quarter" idx="12"/>
          </p:nvPr>
        </p:nvSpPr>
        <p:spPr/>
        <p:txBody>
          <a:bodyPr/>
          <a:lstStyle/>
          <a:p>
            <a:fld id="{7F8AD16A-E3A3-2E40-9315-2AF0CCFC2783}" type="slidenum">
              <a:rPr lang="fr-FR" smtClean="0"/>
              <a:t>‹N°›</a:t>
            </a:fld>
            <a:endParaRPr lang="fr-FR"/>
          </a:p>
        </p:txBody>
      </p:sp>
    </p:spTree>
    <p:extLst>
      <p:ext uri="{BB962C8B-B14F-4D97-AF65-F5344CB8AC3E}">
        <p14:creationId xmlns:p14="http://schemas.microsoft.com/office/powerpoint/2010/main" val="257336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5ECCAE-F71C-7F8C-6C03-EFB85392DDE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A0316CE-F0E0-A421-42DA-7688D006BA4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D8092B8-300E-1158-0F05-C0325C51BBF6}"/>
              </a:ext>
            </a:extLst>
          </p:cNvPr>
          <p:cNvSpPr>
            <a:spLocks noGrp="1"/>
          </p:cNvSpPr>
          <p:nvPr>
            <p:ph type="dt" sz="half" idx="10"/>
          </p:nvPr>
        </p:nvSpPr>
        <p:spPr/>
        <p:txBody>
          <a:bodyPr/>
          <a:lstStyle/>
          <a:p>
            <a:fld id="{B15F0285-5F81-7E45-BA13-06D47B7A8A7E}" type="datetimeFigureOut">
              <a:rPr lang="fr-FR" smtClean="0"/>
              <a:t>06/12/2024</a:t>
            </a:fld>
            <a:endParaRPr lang="fr-FR"/>
          </a:p>
        </p:txBody>
      </p:sp>
      <p:sp>
        <p:nvSpPr>
          <p:cNvPr id="5" name="Espace réservé du pied de page 4">
            <a:extLst>
              <a:ext uri="{FF2B5EF4-FFF2-40B4-BE49-F238E27FC236}">
                <a16:creationId xmlns:a16="http://schemas.microsoft.com/office/drawing/2014/main" id="{D5BF86A6-CAAA-CE2A-1181-7352A59B5E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4F07CC6-E3BC-F31B-5C82-11F7D8F623F8}"/>
              </a:ext>
            </a:extLst>
          </p:cNvPr>
          <p:cNvSpPr>
            <a:spLocks noGrp="1"/>
          </p:cNvSpPr>
          <p:nvPr>
            <p:ph type="sldNum" sz="quarter" idx="12"/>
          </p:nvPr>
        </p:nvSpPr>
        <p:spPr/>
        <p:txBody>
          <a:bodyPr/>
          <a:lstStyle/>
          <a:p>
            <a:fld id="{7F8AD16A-E3A3-2E40-9315-2AF0CCFC2783}" type="slidenum">
              <a:rPr lang="fr-FR" smtClean="0"/>
              <a:t>‹N°›</a:t>
            </a:fld>
            <a:endParaRPr lang="fr-FR"/>
          </a:p>
        </p:txBody>
      </p:sp>
    </p:spTree>
    <p:extLst>
      <p:ext uri="{BB962C8B-B14F-4D97-AF65-F5344CB8AC3E}">
        <p14:creationId xmlns:p14="http://schemas.microsoft.com/office/powerpoint/2010/main" val="2469162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A26C329-72AC-346F-99DF-9D350227264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8CA5BCC-0D1B-3CCC-386F-221CCA7D060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2F21312-EC96-183B-5B3B-3F0644EF7AC9}"/>
              </a:ext>
            </a:extLst>
          </p:cNvPr>
          <p:cNvSpPr>
            <a:spLocks noGrp="1"/>
          </p:cNvSpPr>
          <p:nvPr>
            <p:ph type="dt" sz="half" idx="10"/>
          </p:nvPr>
        </p:nvSpPr>
        <p:spPr/>
        <p:txBody>
          <a:bodyPr/>
          <a:lstStyle/>
          <a:p>
            <a:fld id="{B15F0285-5F81-7E45-BA13-06D47B7A8A7E}" type="datetimeFigureOut">
              <a:rPr lang="fr-FR" smtClean="0"/>
              <a:t>06/12/2024</a:t>
            </a:fld>
            <a:endParaRPr lang="fr-FR"/>
          </a:p>
        </p:txBody>
      </p:sp>
      <p:sp>
        <p:nvSpPr>
          <p:cNvPr id="5" name="Espace réservé du pied de page 4">
            <a:extLst>
              <a:ext uri="{FF2B5EF4-FFF2-40B4-BE49-F238E27FC236}">
                <a16:creationId xmlns:a16="http://schemas.microsoft.com/office/drawing/2014/main" id="{01DA3FD4-0C8A-C029-60AA-279747169AD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B34A9C-FC2A-C145-36DD-EAB346CF7E11}"/>
              </a:ext>
            </a:extLst>
          </p:cNvPr>
          <p:cNvSpPr>
            <a:spLocks noGrp="1"/>
          </p:cNvSpPr>
          <p:nvPr>
            <p:ph type="sldNum" sz="quarter" idx="12"/>
          </p:nvPr>
        </p:nvSpPr>
        <p:spPr/>
        <p:txBody>
          <a:bodyPr/>
          <a:lstStyle/>
          <a:p>
            <a:fld id="{7F8AD16A-E3A3-2E40-9315-2AF0CCFC2783}" type="slidenum">
              <a:rPr lang="fr-FR" smtClean="0"/>
              <a:t>‹N°›</a:t>
            </a:fld>
            <a:endParaRPr lang="fr-FR"/>
          </a:p>
        </p:txBody>
      </p:sp>
    </p:spTree>
    <p:extLst>
      <p:ext uri="{BB962C8B-B14F-4D97-AF65-F5344CB8AC3E}">
        <p14:creationId xmlns:p14="http://schemas.microsoft.com/office/powerpoint/2010/main" val="3102050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D8DD83-76FA-129C-19C7-7CFBBA0DAE6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95047EB-D31B-916E-1BC9-9B1450CF78B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9696C3-549F-4917-70E6-8080A25A931C}"/>
              </a:ext>
            </a:extLst>
          </p:cNvPr>
          <p:cNvSpPr>
            <a:spLocks noGrp="1"/>
          </p:cNvSpPr>
          <p:nvPr>
            <p:ph type="dt" sz="half" idx="10"/>
          </p:nvPr>
        </p:nvSpPr>
        <p:spPr/>
        <p:txBody>
          <a:bodyPr/>
          <a:lstStyle/>
          <a:p>
            <a:fld id="{B15F0285-5F81-7E45-BA13-06D47B7A8A7E}" type="datetimeFigureOut">
              <a:rPr lang="fr-FR" smtClean="0"/>
              <a:t>06/12/2024</a:t>
            </a:fld>
            <a:endParaRPr lang="fr-FR"/>
          </a:p>
        </p:txBody>
      </p:sp>
      <p:sp>
        <p:nvSpPr>
          <p:cNvPr id="5" name="Espace réservé du pied de page 4">
            <a:extLst>
              <a:ext uri="{FF2B5EF4-FFF2-40B4-BE49-F238E27FC236}">
                <a16:creationId xmlns:a16="http://schemas.microsoft.com/office/drawing/2014/main" id="{03F29A1B-77C5-A9CD-D73F-8283A5C787B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18EAF4-36B3-9D85-A965-B1AA31DFFD0C}"/>
              </a:ext>
            </a:extLst>
          </p:cNvPr>
          <p:cNvSpPr>
            <a:spLocks noGrp="1"/>
          </p:cNvSpPr>
          <p:nvPr>
            <p:ph type="sldNum" sz="quarter" idx="12"/>
          </p:nvPr>
        </p:nvSpPr>
        <p:spPr/>
        <p:txBody>
          <a:bodyPr/>
          <a:lstStyle/>
          <a:p>
            <a:fld id="{7F8AD16A-E3A3-2E40-9315-2AF0CCFC2783}" type="slidenum">
              <a:rPr lang="fr-FR" smtClean="0"/>
              <a:t>‹N°›</a:t>
            </a:fld>
            <a:endParaRPr lang="fr-FR"/>
          </a:p>
        </p:txBody>
      </p:sp>
    </p:spTree>
    <p:extLst>
      <p:ext uri="{BB962C8B-B14F-4D97-AF65-F5344CB8AC3E}">
        <p14:creationId xmlns:p14="http://schemas.microsoft.com/office/powerpoint/2010/main" val="3841155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AC0A19-A5B6-F3EA-AEB7-46F354EC5CE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38D4638-C8A6-1A19-44C8-0F0AE7AFC1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C31EE5B-94B7-22A1-7FAC-AC5D45F3BDAA}"/>
              </a:ext>
            </a:extLst>
          </p:cNvPr>
          <p:cNvSpPr>
            <a:spLocks noGrp="1"/>
          </p:cNvSpPr>
          <p:nvPr>
            <p:ph type="dt" sz="half" idx="10"/>
          </p:nvPr>
        </p:nvSpPr>
        <p:spPr/>
        <p:txBody>
          <a:bodyPr/>
          <a:lstStyle/>
          <a:p>
            <a:fld id="{B15F0285-5F81-7E45-BA13-06D47B7A8A7E}" type="datetimeFigureOut">
              <a:rPr lang="fr-FR" smtClean="0"/>
              <a:t>06/12/2024</a:t>
            </a:fld>
            <a:endParaRPr lang="fr-FR"/>
          </a:p>
        </p:txBody>
      </p:sp>
      <p:sp>
        <p:nvSpPr>
          <p:cNvPr id="5" name="Espace réservé du pied de page 4">
            <a:extLst>
              <a:ext uri="{FF2B5EF4-FFF2-40B4-BE49-F238E27FC236}">
                <a16:creationId xmlns:a16="http://schemas.microsoft.com/office/drawing/2014/main" id="{C51EDF18-5C72-FEBB-B940-A4F8C0A18E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72341B-8B9D-9298-9CDE-EAAC384D8782}"/>
              </a:ext>
            </a:extLst>
          </p:cNvPr>
          <p:cNvSpPr>
            <a:spLocks noGrp="1"/>
          </p:cNvSpPr>
          <p:nvPr>
            <p:ph type="sldNum" sz="quarter" idx="12"/>
          </p:nvPr>
        </p:nvSpPr>
        <p:spPr/>
        <p:txBody>
          <a:bodyPr/>
          <a:lstStyle/>
          <a:p>
            <a:fld id="{7F8AD16A-E3A3-2E40-9315-2AF0CCFC2783}" type="slidenum">
              <a:rPr lang="fr-FR" smtClean="0"/>
              <a:t>‹N°›</a:t>
            </a:fld>
            <a:endParaRPr lang="fr-FR"/>
          </a:p>
        </p:txBody>
      </p:sp>
    </p:spTree>
    <p:extLst>
      <p:ext uri="{BB962C8B-B14F-4D97-AF65-F5344CB8AC3E}">
        <p14:creationId xmlns:p14="http://schemas.microsoft.com/office/powerpoint/2010/main" val="2630691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4C2817-9C32-74C8-C056-EEAD23DB021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4852AA9-F0D3-5376-D424-51A14B1E6FA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F357D4F-BE8D-36D0-7875-F3D4F534633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145FC83-BFC5-BDA0-DAE6-04ED1F1F0B07}"/>
              </a:ext>
            </a:extLst>
          </p:cNvPr>
          <p:cNvSpPr>
            <a:spLocks noGrp="1"/>
          </p:cNvSpPr>
          <p:nvPr>
            <p:ph type="dt" sz="half" idx="10"/>
          </p:nvPr>
        </p:nvSpPr>
        <p:spPr/>
        <p:txBody>
          <a:bodyPr/>
          <a:lstStyle/>
          <a:p>
            <a:fld id="{B15F0285-5F81-7E45-BA13-06D47B7A8A7E}" type="datetimeFigureOut">
              <a:rPr lang="fr-FR" smtClean="0"/>
              <a:t>06/12/2024</a:t>
            </a:fld>
            <a:endParaRPr lang="fr-FR"/>
          </a:p>
        </p:txBody>
      </p:sp>
      <p:sp>
        <p:nvSpPr>
          <p:cNvPr id="6" name="Espace réservé du pied de page 5">
            <a:extLst>
              <a:ext uri="{FF2B5EF4-FFF2-40B4-BE49-F238E27FC236}">
                <a16:creationId xmlns:a16="http://schemas.microsoft.com/office/drawing/2014/main" id="{96D4371D-2BC6-80F9-4C48-F5FED1C7723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923D1F1-07EB-E02F-5FCA-D5F065765437}"/>
              </a:ext>
            </a:extLst>
          </p:cNvPr>
          <p:cNvSpPr>
            <a:spLocks noGrp="1"/>
          </p:cNvSpPr>
          <p:nvPr>
            <p:ph type="sldNum" sz="quarter" idx="12"/>
          </p:nvPr>
        </p:nvSpPr>
        <p:spPr/>
        <p:txBody>
          <a:bodyPr/>
          <a:lstStyle/>
          <a:p>
            <a:fld id="{7F8AD16A-E3A3-2E40-9315-2AF0CCFC2783}" type="slidenum">
              <a:rPr lang="fr-FR" smtClean="0"/>
              <a:t>‹N°›</a:t>
            </a:fld>
            <a:endParaRPr lang="fr-FR"/>
          </a:p>
        </p:txBody>
      </p:sp>
    </p:spTree>
    <p:extLst>
      <p:ext uri="{BB962C8B-B14F-4D97-AF65-F5344CB8AC3E}">
        <p14:creationId xmlns:p14="http://schemas.microsoft.com/office/powerpoint/2010/main" val="1181298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2F5037-F018-40B5-48A6-8010DABE989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1B39A74-516C-B7F0-09AF-FEFAD48495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A959400-4086-25F5-4543-5C88D279AC0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DD6264C-29D0-9225-5E9F-1BC5D664DE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FB2960B-C73A-A2EB-FA30-919A0453EDE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329EADD-3FB2-A9B2-8C1A-2344D50A3C9A}"/>
              </a:ext>
            </a:extLst>
          </p:cNvPr>
          <p:cNvSpPr>
            <a:spLocks noGrp="1"/>
          </p:cNvSpPr>
          <p:nvPr>
            <p:ph type="dt" sz="half" idx="10"/>
          </p:nvPr>
        </p:nvSpPr>
        <p:spPr/>
        <p:txBody>
          <a:bodyPr/>
          <a:lstStyle/>
          <a:p>
            <a:fld id="{B15F0285-5F81-7E45-BA13-06D47B7A8A7E}" type="datetimeFigureOut">
              <a:rPr lang="fr-FR" smtClean="0"/>
              <a:t>06/12/2024</a:t>
            </a:fld>
            <a:endParaRPr lang="fr-FR"/>
          </a:p>
        </p:txBody>
      </p:sp>
      <p:sp>
        <p:nvSpPr>
          <p:cNvPr id="8" name="Espace réservé du pied de page 7">
            <a:extLst>
              <a:ext uri="{FF2B5EF4-FFF2-40B4-BE49-F238E27FC236}">
                <a16:creationId xmlns:a16="http://schemas.microsoft.com/office/drawing/2014/main" id="{38C985AA-E6BB-41A4-468D-76D76945306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374A564-0B51-4EAB-E649-38ECDDEE0119}"/>
              </a:ext>
            </a:extLst>
          </p:cNvPr>
          <p:cNvSpPr>
            <a:spLocks noGrp="1"/>
          </p:cNvSpPr>
          <p:nvPr>
            <p:ph type="sldNum" sz="quarter" idx="12"/>
          </p:nvPr>
        </p:nvSpPr>
        <p:spPr/>
        <p:txBody>
          <a:bodyPr/>
          <a:lstStyle/>
          <a:p>
            <a:fld id="{7F8AD16A-E3A3-2E40-9315-2AF0CCFC2783}" type="slidenum">
              <a:rPr lang="fr-FR" smtClean="0"/>
              <a:t>‹N°›</a:t>
            </a:fld>
            <a:endParaRPr lang="fr-FR"/>
          </a:p>
        </p:txBody>
      </p:sp>
    </p:spTree>
    <p:extLst>
      <p:ext uri="{BB962C8B-B14F-4D97-AF65-F5344CB8AC3E}">
        <p14:creationId xmlns:p14="http://schemas.microsoft.com/office/powerpoint/2010/main" val="4183109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E7CC6-45E3-099D-3C6C-1A841483592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0D28812-E800-834A-DFFA-265D19424834}"/>
              </a:ext>
            </a:extLst>
          </p:cNvPr>
          <p:cNvSpPr>
            <a:spLocks noGrp="1"/>
          </p:cNvSpPr>
          <p:nvPr>
            <p:ph type="dt" sz="half" idx="10"/>
          </p:nvPr>
        </p:nvSpPr>
        <p:spPr/>
        <p:txBody>
          <a:bodyPr/>
          <a:lstStyle/>
          <a:p>
            <a:fld id="{B15F0285-5F81-7E45-BA13-06D47B7A8A7E}" type="datetimeFigureOut">
              <a:rPr lang="fr-FR" smtClean="0"/>
              <a:t>06/12/2024</a:t>
            </a:fld>
            <a:endParaRPr lang="fr-FR"/>
          </a:p>
        </p:txBody>
      </p:sp>
      <p:sp>
        <p:nvSpPr>
          <p:cNvPr id="4" name="Espace réservé du pied de page 3">
            <a:extLst>
              <a:ext uri="{FF2B5EF4-FFF2-40B4-BE49-F238E27FC236}">
                <a16:creationId xmlns:a16="http://schemas.microsoft.com/office/drawing/2014/main" id="{E9A77A66-2860-8A6C-A1F3-7AC1982A4F1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AD07035-96BD-6B60-643D-EF108C9F85C4}"/>
              </a:ext>
            </a:extLst>
          </p:cNvPr>
          <p:cNvSpPr>
            <a:spLocks noGrp="1"/>
          </p:cNvSpPr>
          <p:nvPr>
            <p:ph type="sldNum" sz="quarter" idx="12"/>
          </p:nvPr>
        </p:nvSpPr>
        <p:spPr/>
        <p:txBody>
          <a:bodyPr/>
          <a:lstStyle/>
          <a:p>
            <a:fld id="{7F8AD16A-E3A3-2E40-9315-2AF0CCFC2783}" type="slidenum">
              <a:rPr lang="fr-FR" smtClean="0"/>
              <a:t>‹N°›</a:t>
            </a:fld>
            <a:endParaRPr lang="fr-FR"/>
          </a:p>
        </p:txBody>
      </p:sp>
    </p:spTree>
    <p:extLst>
      <p:ext uri="{BB962C8B-B14F-4D97-AF65-F5344CB8AC3E}">
        <p14:creationId xmlns:p14="http://schemas.microsoft.com/office/powerpoint/2010/main" val="3217062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856C486-DECF-09DC-BC98-8F9189776F93}"/>
              </a:ext>
            </a:extLst>
          </p:cNvPr>
          <p:cNvSpPr>
            <a:spLocks noGrp="1"/>
          </p:cNvSpPr>
          <p:nvPr>
            <p:ph type="dt" sz="half" idx="10"/>
          </p:nvPr>
        </p:nvSpPr>
        <p:spPr/>
        <p:txBody>
          <a:bodyPr/>
          <a:lstStyle/>
          <a:p>
            <a:fld id="{B15F0285-5F81-7E45-BA13-06D47B7A8A7E}" type="datetimeFigureOut">
              <a:rPr lang="fr-FR" smtClean="0"/>
              <a:t>06/12/2024</a:t>
            </a:fld>
            <a:endParaRPr lang="fr-FR"/>
          </a:p>
        </p:txBody>
      </p:sp>
      <p:sp>
        <p:nvSpPr>
          <p:cNvPr id="3" name="Espace réservé du pied de page 2">
            <a:extLst>
              <a:ext uri="{FF2B5EF4-FFF2-40B4-BE49-F238E27FC236}">
                <a16:creationId xmlns:a16="http://schemas.microsoft.com/office/drawing/2014/main" id="{46A8ADD8-72CE-2FC3-C5E5-8E1D7C24E9E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994C516-3BD6-399F-A867-97FFEEB58C54}"/>
              </a:ext>
            </a:extLst>
          </p:cNvPr>
          <p:cNvSpPr>
            <a:spLocks noGrp="1"/>
          </p:cNvSpPr>
          <p:nvPr>
            <p:ph type="sldNum" sz="quarter" idx="12"/>
          </p:nvPr>
        </p:nvSpPr>
        <p:spPr/>
        <p:txBody>
          <a:bodyPr/>
          <a:lstStyle/>
          <a:p>
            <a:fld id="{7F8AD16A-E3A3-2E40-9315-2AF0CCFC2783}" type="slidenum">
              <a:rPr lang="fr-FR" smtClean="0"/>
              <a:t>‹N°›</a:t>
            </a:fld>
            <a:endParaRPr lang="fr-FR"/>
          </a:p>
        </p:txBody>
      </p:sp>
    </p:spTree>
    <p:extLst>
      <p:ext uri="{BB962C8B-B14F-4D97-AF65-F5344CB8AC3E}">
        <p14:creationId xmlns:p14="http://schemas.microsoft.com/office/powerpoint/2010/main" val="3793549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3122CD-D35A-7E8A-AA23-E02B7F9D010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8EB636D-09FB-149C-DE10-8E30E9F3CD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38996F7-8886-7619-DB35-D565B5D5C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C5128FF-8650-8904-1B67-9274AC2EE1DF}"/>
              </a:ext>
            </a:extLst>
          </p:cNvPr>
          <p:cNvSpPr>
            <a:spLocks noGrp="1"/>
          </p:cNvSpPr>
          <p:nvPr>
            <p:ph type="dt" sz="half" idx="10"/>
          </p:nvPr>
        </p:nvSpPr>
        <p:spPr/>
        <p:txBody>
          <a:bodyPr/>
          <a:lstStyle/>
          <a:p>
            <a:fld id="{B15F0285-5F81-7E45-BA13-06D47B7A8A7E}" type="datetimeFigureOut">
              <a:rPr lang="fr-FR" smtClean="0"/>
              <a:t>06/12/2024</a:t>
            </a:fld>
            <a:endParaRPr lang="fr-FR"/>
          </a:p>
        </p:txBody>
      </p:sp>
      <p:sp>
        <p:nvSpPr>
          <p:cNvPr id="6" name="Espace réservé du pied de page 5">
            <a:extLst>
              <a:ext uri="{FF2B5EF4-FFF2-40B4-BE49-F238E27FC236}">
                <a16:creationId xmlns:a16="http://schemas.microsoft.com/office/drawing/2014/main" id="{8F901B28-B686-919F-3CD9-DF35507B280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17F6411-5AB6-5CE0-3079-AE40DEF44C91}"/>
              </a:ext>
            </a:extLst>
          </p:cNvPr>
          <p:cNvSpPr>
            <a:spLocks noGrp="1"/>
          </p:cNvSpPr>
          <p:nvPr>
            <p:ph type="sldNum" sz="quarter" idx="12"/>
          </p:nvPr>
        </p:nvSpPr>
        <p:spPr/>
        <p:txBody>
          <a:bodyPr/>
          <a:lstStyle/>
          <a:p>
            <a:fld id="{7F8AD16A-E3A3-2E40-9315-2AF0CCFC2783}" type="slidenum">
              <a:rPr lang="fr-FR" smtClean="0"/>
              <a:t>‹N°›</a:t>
            </a:fld>
            <a:endParaRPr lang="fr-FR"/>
          </a:p>
        </p:txBody>
      </p:sp>
    </p:spTree>
    <p:extLst>
      <p:ext uri="{BB962C8B-B14F-4D97-AF65-F5344CB8AC3E}">
        <p14:creationId xmlns:p14="http://schemas.microsoft.com/office/powerpoint/2010/main" val="407991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A626C4-CD0F-5B7B-C8C1-7A98046F792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74C6F3F-22C8-C112-AED4-56E26B1AC2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02D2B99-F5F5-4F63-2965-5F90D847D7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68C3967-FA08-7250-765D-34D853419217}"/>
              </a:ext>
            </a:extLst>
          </p:cNvPr>
          <p:cNvSpPr>
            <a:spLocks noGrp="1"/>
          </p:cNvSpPr>
          <p:nvPr>
            <p:ph type="dt" sz="half" idx="10"/>
          </p:nvPr>
        </p:nvSpPr>
        <p:spPr/>
        <p:txBody>
          <a:bodyPr/>
          <a:lstStyle/>
          <a:p>
            <a:fld id="{B15F0285-5F81-7E45-BA13-06D47B7A8A7E}" type="datetimeFigureOut">
              <a:rPr lang="fr-FR" smtClean="0"/>
              <a:t>06/12/2024</a:t>
            </a:fld>
            <a:endParaRPr lang="fr-FR"/>
          </a:p>
        </p:txBody>
      </p:sp>
      <p:sp>
        <p:nvSpPr>
          <p:cNvPr id="6" name="Espace réservé du pied de page 5">
            <a:extLst>
              <a:ext uri="{FF2B5EF4-FFF2-40B4-BE49-F238E27FC236}">
                <a16:creationId xmlns:a16="http://schemas.microsoft.com/office/drawing/2014/main" id="{8E40A28B-15F0-8B06-A34D-0E1E25D2D0E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77EEA3F-78E4-3AC5-1F81-7C90579ED1CC}"/>
              </a:ext>
            </a:extLst>
          </p:cNvPr>
          <p:cNvSpPr>
            <a:spLocks noGrp="1"/>
          </p:cNvSpPr>
          <p:nvPr>
            <p:ph type="sldNum" sz="quarter" idx="12"/>
          </p:nvPr>
        </p:nvSpPr>
        <p:spPr/>
        <p:txBody>
          <a:bodyPr/>
          <a:lstStyle/>
          <a:p>
            <a:fld id="{7F8AD16A-E3A3-2E40-9315-2AF0CCFC2783}" type="slidenum">
              <a:rPr lang="fr-FR" smtClean="0"/>
              <a:t>‹N°›</a:t>
            </a:fld>
            <a:endParaRPr lang="fr-FR"/>
          </a:p>
        </p:txBody>
      </p:sp>
    </p:spTree>
    <p:extLst>
      <p:ext uri="{BB962C8B-B14F-4D97-AF65-F5344CB8AC3E}">
        <p14:creationId xmlns:p14="http://schemas.microsoft.com/office/powerpoint/2010/main" val="3484291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A4FD317-83FC-CC64-2558-49B95805D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9583C7E-F3A1-DDB2-15F8-E41409554B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5A41F8C-2566-F529-E5F0-3DEDEA619F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F0285-5F81-7E45-BA13-06D47B7A8A7E}" type="datetimeFigureOut">
              <a:rPr lang="fr-FR" smtClean="0"/>
              <a:t>06/12/2024</a:t>
            </a:fld>
            <a:endParaRPr lang="fr-FR"/>
          </a:p>
        </p:txBody>
      </p:sp>
      <p:sp>
        <p:nvSpPr>
          <p:cNvPr id="5" name="Espace réservé du pied de page 4">
            <a:extLst>
              <a:ext uri="{FF2B5EF4-FFF2-40B4-BE49-F238E27FC236}">
                <a16:creationId xmlns:a16="http://schemas.microsoft.com/office/drawing/2014/main" id="{4BF5FA2F-7EEC-C5E7-B690-78CE0180D4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96FCA77-00ED-BB62-E7C2-E340197D5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AD16A-E3A3-2E40-9315-2AF0CCFC2783}" type="slidenum">
              <a:rPr lang="fr-FR" smtClean="0"/>
              <a:t>‹N°›</a:t>
            </a:fld>
            <a:endParaRPr lang="fr-FR"/>
          </a:p>
        </p:txBody>
      </p:sp>
    </p:spTree>
    <p:extLst>
      <p:ext uri="{BB962C8B-B14F-4D97-AF65-F5344CB8AC3E}">
        <p14:creationId xmlns:p14="http://schemas.microsoft.com/office/powerpoint/2010/main" val="37491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g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6" Type="http://schemas.openxmlformats.org/officeDocument/2006/relationships/customXml" Target="../ink/ink11.xml"/><Relationship Id="rId21" Type="http://schemas.openxmlformats.org/officeDocument/2006/relationships/image" Target="../media/image43.png"/><Relationship Id="rId42" Type="http://schemas.openxmlformats.org/officeDocument/2006/relationships/customXml" Target="../ink/ink19.xml"/><Relationship Id="rId47" Type="http://schemas.openxmlformats.org/officeDocument/2006/relationships/image" Target="../media/image56.png"/><Relationship Id="rId63" Type="http://schemas.openxmlformats.org/officeDocument/2006/relationships/image" Target="../media/image64.png"/><Relationship Id="rId68" Type="http://schemas.openxmlformats.org/officeDocument/2006/relationships/customXml" Target="../ink/ink32.xml"/><Relationship Id="rId84" Type="http://schemas.openxmlformats.org/officeDocument/2006/relationships/customXml" Target="../ink/ink40.xml"/><Relationship Id="rId89" Type="http://schemas.openxmlformats.org/officeDocument/2006/relationships/image" Target="../media/image77.png"/><Relationship Id="rId16" Type="http://schemas.openxmlformats.org/officeDocument/2006/relationships/customXml" Target="../ink/ink6.xml"/><Relationship Id="rId11" Type="http://schemas.openxmlformats.org/officeDocument/2006/relationships/image" Target="../media/image38.png"/><Relationship Id="rId32" Type="http://schemas.openxmlformats.org/officeDocument/2006/relationships/customXml" Target="../ink/ink14.xml"/><Relationship Id="rId37" Type="http://schemas.openxmlformats.org/officeDocument/2006/relationships/image" Target="../media/image51.png"/><Relationship Id="rId53" Type="http://schemas.openxmlformats.org/officeDocument/2006/relationships/image" Target="../media/image59.png"/><Relationship Id="rId58" Type="http://schemas.openxmlformats.org/officeDocument/2006/relationships/customXml" Target="../ink/ink27.xml"/><Relationship Id="rId74" Type="http://schemas.openxmlformats.org/officeDocument/2006/relationships/customXml" Target="../ink/ink35.xml"/><Relationship Id="rId79" Type="http://schemas.openxmlformats.org/officeDocument/2006/relationships/image" Target="../media/image72.png"/><Relationship Id="rId5" Type="http://schemas.openxmlformats.org/officeDocument/2006/relationships/image" Target="../media/image19.png"/><Relationship Id="rId90" Type="http://schemas.openxmlformats.org/officeDocument/2006/relationships/customXml" Target="../ink/ink43.xml"/><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46.png"/><Relationship Id="rId30" Type="http://schemas.openxmlformats.org/officeDocument/2006/relationships/customXml" Target="../ink/ink13.xml"/><Relationship Id="rId35" Type="http://schemas.openxmlformats.org/officeDocument/2006/relationships/image" Target="../media/image50.png"/><Relationship Id="rId43" Type="http://schemas.openxmlformats.org/officeDocument/2006/relationships/image" Target="../media/image54.png"/><Relationship Id="rId48" Type="http://schemas.openxmlformats.org/officeDocument/2006/relationships/customXml" Target="../ink/ink22.xml"/><Relationship Id="rId56" Type="http://schemas.openxmlformats.org/officeDocument/2006/relationships/customXml" Target="../ink/ink26.xml"/><Relationship Id="rId64" Type="http://schemas.openxmlformats.org/officeDocument/2006/relationships/customXml" Target="../ink/ink30.xml"/><Relationship Id="rId69" Type="http://schemas.openxmlformats.org/officeDocument/2006/relationships/image" Target="../media/image67.png"/><Relationship Id="rId77" Type="http://schemas.openxmlformats.org/officeDocument/2006/relationships/image" Target="../media/image71.png"/><Relationship Id="rId8" Type="http://schemas.openxmlformats.org/officeDocument/2006/relationships/customXml" Target="../ink/ink2.xml"/><Relationship Id="rId51" Type="http://schemas.openxmlformats.org/officeDocument/2006/relationships/image" Target="../media/image58.png"/><Relationship Id="rId72" Type="http://schemas.openxmlformats.org/officeDocument/2006/relationships/customXml" Target="../ink/ink34.xml"/><Relationship Id="rId80" Type="http://schemas.openxmlformats.org/officeDocument/2006/relationships/customXml" Target="../ink/ink38.xml"/><Relationship Id="rId85" Type="http://schemas.openxmlformats.org/officeDocument/2006/relationships/image" Target="../media/image75.png"/><Relationship Id="rId3" Type="http://schemas.openxmlformats.org/officeDocument/2006/relationships/image" Target="../media/image22.png"/><Relationship Id="rId12" Type="http://schemas.openxmlformats.org/officeDocument/2006/relationships/customXml" Target="../ink/ink4.xml"/><Relationship Id="rId17" Type="http://schemas.openxmlformats.org/officeDocument/2006/relationships/image" Target="../media/image41.png"/><Relationship Id="rId25" Type="http://schemas.openxmlformats.org/officeDocument/2006/relationships/image" Target="../media/image45.png"/><Relationship Id="rId33" Type="http://schemas.openxmlformats.org/officeDocument/2006/relationships/image" Target="../media/image49.png"/><Relationship Id="rId38" Type="http://schemas.openxmlformats.org/officeDocument/2006/relationships/customXml" Target="../ink/ink17.xml"/><Relationship Id="rId46" Type="http://schemas.openxmlformats.org/officeDocument/2006/relationships/customXml" Target="../ink/ink21.xml"/><Relationship Id="rId59" Type="http://schemas.openxmlformats.org/officeDocument/2006/relationships/image" Target="../media/image62.png"/><Relationship Id="rId67" Type="http://schemas.openxmlformats.org/officeDocument/2006/relationships/image" Target="../media/image66.png"/><Relationship Id="rId20" Type="http://schemas.openxmlformats.org/officeDocument/2006/relationships/customXml" Target="../ink/ink8.xml"/><Relationship Id="rId41" Type="http://schemas.openxmlformats.org/officeDocument/2006/relationships/image" Target="../media/image53.png"/><Relationship Id="rId54" Type="http://schemas.openxmlformats.org/officeDocument/2006/relationships/customXml" Target="../ink/ink25.xml"/><Relationship Id="rId62" Type="http://schemas.openxmlformats.org/officeDocument/2006/relationships/customXml" Target="../ink/ink29.xml"/><Relationship Id="rId70" Type="http://schemas.openxmlformats.org/officeDocument/2006/relationships/customXml" Target="../ink/ink33.xml"/><Relationship Id="rId75" Type="http://schemas.openxmlformats.org/officeDocument/2006/relationships/image" Target="../media/image70.png"/><Relationship Id="rId83" Type="http://schemas.openxmlformats.org/officeDocument/2006/relationships/image" Target="../media/image74.png"/><Relationship Id="rId88" Type="http://schemas.openxmlformats.org/officeDocument/2006/relationships/customXml" Target="../ink/ink42.xml"/><Relationship Id="rId91" Type="http://schemas.openxmlformats.org/officeDocument/2006/relationships/image" Target="../media/image78.png"/><Relationship Id="rId1" Type="http://schemas.openxmlformats.org/officeDocument/2006/relationships/slideLayout" Target="../slideLayouts/slideLayout4.xml"/><Relationship Id="rId6" Type="http://schemas.openxmlformats.org/officeDocument/2006/relationships/customXml" Target="../ink/ink1.xml"/><Relationship Id="rId15" Type="http://schemas.openxmlformats.org/officeDocument/2006/relationships/image" Target="../media/image40.png"/><Relationship Id="rId23" Type="http://schemas.openxmlformats.org/officeDocument/2006/relationships/image" Target="../media/image44.png"/><Relationship Id="rId28" Type="http://schemas.openxmlformats.org/officeDocument/2006/relationships/customXml" Target="../ink/ink12.xml"/><Relationship Id="rId36" Type="http://schemas.openxmlformats.org/officeDocument/2006/relationships/customXml" Target="../ink/ink16.xml"/><Relationship Id="rId49" Type="http://schemas.openxmlformats.org/officeDocument/2006/relationships/image" Target="../media/image57.png"/><Relationship Id="rId57" Type="http://schemas.openxmlformats.org/officeDocument/2006/relationships/image" Target="../media/image61.png"/><Relationship Id="rId10" Type="http://schemas.openxmlformats.org/officeDocument/2006/relationships/customXml" Target="../ink/ink3.xml"/><Relationship Id="rId31" Type="http://schemas.openxmlformats.org/officeDocument/2006/relationships/image" Target="../media/image48.png"/><Relationship Id="rId44" Type="http://schemas.openxmlformats.org/officeDocument/2006/relationships/customXml" Target="../ink/ink20.xml"/><Relationship Id="rId52" Type="http://schemas.openxmlformats.org/officeDocument/2006/relationships/customXml" Target="../ink/ink24.xml"/><Relationship Id="rId60" Type="http://schemas.openxmlformats.org/officeDocument/2006/relationships/customXml" Target="../ink/ink28.xml"/><Relationship Id="rId65" Type="http://schemas.openxmlformats.org/officeDocument/2006/relationships/image" Target="../media/image65.png"/><Relationship Id="rId73" Type="http://schemas.openxmlformats.org/officeDocument/2006/relationships/image" Target="../media/image69.png"/><Relationship Id="rId78" Type="http://schemas.openxmlformats.org/officeDocument/2006/relationships/customXml" Target="../ink/ink37.xml"/><Relationship Id="rId81" Type="http://schemas.openxmlformats.org/officeDocument/2006/relationships/image" Target="../media/image73.png"/><Relationship Id="rId86" Type="http://schemas.openxmlformats.org/officeDocument/2006/relationships/customXml" Target="../ink/ink41.xml"/><Relationship Id="rId4" Type="http://schemas.openxmlformats.org/officeDocument/2006/relationships/image" Target="../media/image23.png"/><Relationship Id="rId9" Type="http://schemas.openxmlformats.org/officeDocument/2006/relationships/image" Target="../media/image37.png"/><Relationship Id="rId13" Type="http://schemas.openxmlformats.org/officeDocument/2006/relationships/image" Target="../media/image39.png"/><Relationship Id="rId18" Type="http://schemas.openxmlformats.org/officeDocument/2006/relationships/customXml" Target="../ink/ink7.xml"/><Relationship Id="rId39" Type="http://schemas.openxmlformats.org/officeDocument/2006/relationships/image" Target="../media/image52.png"/><Relationship Id="rId34" Type="http://schemas.openxmlformats.org/officeDocument/2006/relationships/customXml" Target="../ink/ink15.xml"/><Relationship Id="rId50" Type="http://schemas.openxmlformats.org/officeDocument/2006/relationships/customXml" Target="../ink/ink23.xml"/><Relationship Id="rId55" Type="http://schemas.openxmlformats.org/officeDocument/2006/relationships/image" Target="../media/image60.png"/><Relationship Id="rId76" Type="http://schemas.openxmlformats.org/officeDocument/2006/relationships/customXml" Target="../ink/ink36.xml"/><Relationship Id="rId7" Type="http://schemas.openxmlformats.org/officeDocument/2006/relationships/image" Target="../media/image36.png"/><Relationship Id="rId71" Type="http://schemas.openxmlformats.org/officeDocument/2006/relationships/image" Target="../media/image68.png"/><Relationship Id="rId2" Type="http://schemas.openxmlformats.org/officeDocument/2006/relationships/image" Target="../media/image17.gif"/><Relationship Id="rId29" Type="http://schemas.openxmlformats.org/officeDocument/2006/relationships/image" Target="../media/image47.png"/><Relationship Id="rId24" Type="http://schemas.openxmlformats.org/officeDocument/2006/relationships/customXml" Target="../ink/ink10.xml"/><Relationship Id="rId40" Type="http://schemas.openxmlformats.org/officeDocument/2006/relationships/customXml" Target="../ink/ink18.xml"/><Relationship Id="rId45" Type="http://schemas.openxmlformats.org/officeDocument/2006/relationships/image" Target="../media/image55.png"/><Relationship Id="rId66" Type="http://schemas.openxmlformats.org/officeDocument/2006/relationships/customXml" Target="../ink/ink31.xml"/><Relationship Id="rId87" Type="http://schemas.openxmlformats.org/officeDocument/2006/relationships/image" Target="../media/image76.png"/><Relationship Id="rId61" Type="http://schemas.openxmlformats.org/officeDocument/2006/relationships/image" Target="../media/image63.png"/><Relationship Id="rId82" Type="http://schemas.openxmlformats.org/officeDocument/2006/relationships/customXml" Target="../ink/ink39.xml"/><Relationship Id="rId19"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EACC3D-0618-0F8F-E286-1DC92CAACC1B}"/>
              </a:ext>
            </a:extLst>
          </p:cNvPr>
          <p:cNvSpPr>
            <a:spLocks noGrp="1"/>
          </p:cNvSpPr>
          <p:nvPr>
            <p:ph type="title"/>
          </p:nvPr>
        </p:nvSpPr>
        <p:spPr/>
        <p:txBody>
          <a:bodyPr/>
          <a:lstStyle/>
          <a:p>
            <a:pPr algn="ctr"/>
            <a:r>
              <a:rPr lang="fr-FR" sz="2000" b="1" dirty="0">
                <a:effectLst/>
                <a:latin typeface="Helvetica Neue" panose="02000503000000020004" pitchFamily="2" charset="0"/>
              </a:rPr>
              <a:t>Draft : Rallye  Opera Rock</a:t>
            </a:r>
            <a:br>
              <a:rPr lang="fr-FR" dirty="0">
                <a:effectLst/>
                <a:latin typeface="Helvetica Neue" panose="02000503000000020004" pitchFamily="2" charset="0"/>
              </a:rPr>
            </a:br>
            <a:endParaRPr lang="fr-FR" dirty="0"/>
          </a:p>
        </p:txBody>
      </p:sp>
      <p:sp>
        <p:nvSpPr>
          <p:cNvPr id="3" name="Espace réservé du contenu 2">
            <a:extLst>
              <a:ext uri="{FF2B5EF4-FFF2-40B4-BE49-F238E27FC236}">
                <a16:creationId xmlns:a16="http://schemas.microsoft.com/office/drawing/2014/main" id="{014695E1-F55E-2A62-D2BF-40ECE9E4D2CD}"/>
              </a:ext>
            </a:extLst>
          </p:cNvPr>
          <p:cNvSpPr>
            <a:spLocks noGrp="1"/>
          </p:cNvSpPr>
          <p:nvPr>
            <p:ph sz="half" idx="1"/>
          </p:nvPr>
        </p:nvSpPr>
        <p:spPr/>
        <p:txBody>
          <a:bodyPr>
            <a:normAutofit/>
          </a:bodyPr>
          <a:lstStyle/>
          <a:p>
            <a:pPr marL="0" indent="0">
              <a:buNone/>
            </a:pPr>
            <a:r>
              <a:rPr lang="fr-FR" sz="1200" dirty="0">
                <a:latin typeface="Helvetica Neue" panose="02000503000000020004" pitchFamily="2" charset="0"/>
              </a:rPr>
              <a:t>Charte graphique: jeu clair obscur NOIR ET BLANC  rappelant le contraste:   Opéra/Rock (Classique/moderne).</a:t>
            </a:r>
          </a:p>
          <a:p>
            <a:pPr marL="0" indent="0">
              <a:buNone/>
            </a:pPr>
            <a:r>
              <a:rPr lang="fr-FR" sz="1200" dirty="0">
                <a:latin typeface="Helvetica Neue" panose="02000503000000020004" pitchFamily="2" charset="0"/>
              </a:rPr>
              <a:t>Pantone: Bleu, vert et beige réhaussé par de l’ Or (pour reprendre les couleurs des toits de paris et dôme Opéra Garnier avec la dorure de l’architecture et les sculptures d’ornementation sur les toits.</a:t>
            </a:r>
          </a:p>
          <a:p>
            <a:pPr marL="0" indent="0">
              <a:buNone/>
            </a:pPr>
            <a:r>
              <a:rPr lang="fr-FR" sz="1200" dirty="0">
                <a:effectLst/>
                <a:latin typeface="Helvetica Neue" panose="02000503000000020004" pitchFamily="2" charset="0"/>
              </a:rPr>
              <a:t>Choix police inspiré de l’ Opéra Garnier :</a:t>
            </a:r>
          </a:p>
          <a:p>
            <a:pPr marL="0" indent="0">
              <a:buNone/>
            </a:pPr>
            <a:endParaRPr lang="fr-FR" dirty="0"/>
          </a:p>
        </p:txBody>
      </p:sp>
      <p:sp>
        <p:nvSpPr>
          <p:cNvPr id="4" name="Espace réservé du contenu 3">
            <a:extLst>
              <a:ext uri="{FF2B5EF4-FFF2-40B4-BE49-F238E27FC236}">
                <a16:creationId xmlns:a16="http://schemas.microsoft.com/office/drawing/2014/main" id="{E90688E0-8417-DD03-0C17-DFC98E5B3694}"/>
              </a:ext>
            </a:extLst>
          </p:cNvPr>
          <p:cNvSpPr>
            <a:spLocks noGrp="1"/>
          </p:cNvSpPr>
          <p:nvPr>
            <p:ph sz="half" idx="2"/>
          </p:nvPr>
        </p:nvSpPr>
        <p:spPr/>
        <p:txBody>
          <a:bodyPr>
            <a:normAutofit/>
          </a:bodyPr>
          <a:lstStyle/>
          <a:p>
            <a:r>
              <a:rPr lang="fr-FR" sz="1400" dirty="0">
                <a:effectLst/>
                <a:latin typeface="Helvetica Neue" panose="02000503000000020004" pitchFamily="2" charset="0"/>
              </a:rPr>
              <a:t>La police de caractère utilisée pour le logo de l'Opéra Garnier s'inspire d'un style </a:t>
            </a:r>
            <a:r>
              <a:rPr lang="fr-FR" sz="1400" b="1" dirty="0">
                <a:effectLst/>
                <a:latin typeface="Helvetica Neue" panose="02000503000000020004" pitchFamily="2" charset="0"/>
              </a:rPr>
              <a:t>Art Déco</a:t>
            </a:r>
            <a:r>
              <a:rPr lang="fr-FR" sz="1400" dirty="0">
                <a:effectLst/>
                <a:latin typeface="Helvetica Neue" panose="02000503000000020004" pitchFamily="2" charset="0"/>
              </a:rPr>
              <a:t> avec des courbes élégantes et des formes géométriques distinctives. </a:t>
            </a:r>
          </a:p>
          <a:p>
            <a:r>
              <a:rPr lang="fr-FR" sz="1400" dirty="0">
                <a:effectLst/>
                <a:latin typeface="Helvetica Neue" panose="02000503000000020004" pitchFamily="2" charset="0"/>
              </a:rPr>
              <a:t>Choix polices similaires :</a:t>
            </a:r>
          </a:p>
          <a:p>
            <a:pPr>
              <a:buFont typeface="Arial" panose="020B0604020202020204" pitchFamily="34" charset="0"/>
              <a:buChar char="•"/>
            </a:pPr>
            <a:r>
              <a:rPr lang="fr-FR" sz="1400" b="1" dirty="0">
                <a:effectLst/>
                <a:latin typeface="Helvetica Neue" panose="02000503000000020004" pitchFamily="2" charset="0"/>
              </a:rPr>
              <a:t>Didot</a:t>
            </a:r>
            <a:r>
              <a:rPr lang="fr-FR" sz="1400" dirty="0">
                <a:effectLst/>
                <a:latin typeface="Helvetica Neue" panose="02000503000000020004" pitchFamily="2" charset="0"/>
              </a:rPr>
              <a:t> : Une police classique qui reflète l'élégance française, souvent utilisée dans des contextes artistiques ou culturels.</a:t>
            </a:r>
          </a:p>
          <a:p>
            <a:r>
              <a:rPr lang="fr-FR" sz="1400" b="1" dirty="0">
                <a:effectLst/>
                <a:latin typeface="Helvetica Neue" panose="02000503000000020004" pitchFamily="2" charset="0"/>
              </a:rPr>
              <a:t>Bodoni</a:t>
            </a:r>
            <a:r>
              <a:rPr lang="fr-FR" sz="1400" dirty="0">
                <a:effectLst/>
                <a:latin typeface="Helvetica Neue" panose="02000503000000020004" pitchFamily="2" charset="0"/>
              </a:rPr>
              <a:t> : Une autre police </a:t>
            </a:r>
            <a:r>
              <a:rPr lang="fr-FR" sz="1400" dirty="0" err="1">
                <a:effectLst/>
                <a:latin typeface="Helvetica Neue" panose="02000503000000020004" pitchFamily="2" charset="0"/>
              </a:rPr>
              <a:t>serif</a:t>
            </a:r>
            <a:r>
              <a:rPr lang="fr-FR" sz="1400" dirty="0">
                <a:effectLst/>
                <a:latin typeface="Helvetica Neue" panose="02000503000000020004" pitchFamily="2" charset="0"/>
              </a:rPr>
              <a:t> élégante avec des contrastes nets entre les pleins et déliés, proche de l'esprit du logo.</a:t>
            </a:r>
          </a:p>
          <a:p>
            <a:endParaRPr lang="fr-FR" dirty="0"/>
          </a:p>
        </p:txBody>
      </p:sp>
      <p:pic>
        <p:nvPicPr>
          <p:cNvPr id="6" name="Image 5">
            <a:extLst>
              <a:ext uri="{FF2B5EF4-FFF2-40B4-BE49-F238E27FC236}">
                <a16:creationId xmlns:a16="http://schemas.microsoft.com/office/drawing/2014/main" id="{724882C3-B3D3-148E-2AB1-11B8E6BDA565}"/>
              </a:ext>
            </a:extLst>
          </p:cNvPr>
          <p:cNvPicPr>
            <a:picLocks noChangeAspect="1"/>
          </p:cNvPicPr>
          <p:nvPr/>
        </p:nvPicPr>
        <p:blipFill>
          <a:blip r:embed="rId2"/>
          <a:stretch>
            <a:fillRect/>
          </a:stretch>
        </p:blipFill>
        <p:spPr>
          <a:xfrm>
            <a:off x="6505549" y="4001294"/>
            <a:ext cx="2254166" cy="2254166"/>
          </a:xfrm>
          <a:prstGeom prst="rect">
            <a:avLst/>
          </a:prstGeom>
        </p:spPr>
      </p:pic>
      <p:pic>
        <p:nvPicPr>
          <p:cNvPr id="7" name="Image 6">
            <a:extLst>
              <a:ext uri="{FF2B5EF4-FFF2-40B4-BE49-F238E27FC236}">
                <a16:creationId xmlns:a16="http://schemas.microsoft.com/office/drawing/2014/main" id="{0B3F89D3-2417-4024-89D4-3D65E163DC82}"/>
              </a:ext>
            </a:extLst>
          </p:cNvPr>
          <p:cNvPicPr>
            <a:picLocks noChangeAspect="1"/>
          </p:cNvPicPr>
          <p:nvPr/>
        </p:nvPicPr>
        <p:blipFill>
          <a:blip r:embed="rId3"/>
          <a:stretch>
            <a:fillRect/>
          </a:stretch>
        </p:blipFill>
        <p:spPr>
          <a:xfrm>
            <a:off x="843557" y="3429000"/>
            <a:ext cx="5252443" cy="3147958"/>
          </a:xfrm>
          <a:prstGeom prst="rect">
            <a:avLst/>
          </a:prstGeom>
        </p:spPr>
      </p:pic>
    </p:spTree>
    <p:extLst>
      <p:ext uri="{BB962C8B-B14F-4D97-AF65-F5344CB8AC3E}">
        <p14:creationId xmlns:p14="http://schemas.microsoft.com/office/powerpoint/2010/main" val="1607847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5DC6931-FE25-1D1F-1015-86048B0248C9}"/>
              </a:ext>
            </a:extLst>
          </p:cNvPr>
          <p:cNvSpPr/>
          <p:nvPr/>
        </p:nvSpPr>
        <p:spPr>
          <a:xfrm>
            <a:off x="2417629" y="3546474"/>
            <a:ext cx="2263810" cy="14646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D78B5461-3E7B-489E-1251-FF48509ED877}"/>
              </a:ext>
            </a:extLst>
          </p:cNvPr>
          <p:cNvSpPr>
            <a:spLocks noGrp="1"/>
          </p:cNvSpPr>
          <p:nvPr>
            <p:ph type="title"/>
          </p:nvPr>
        </p:nvSpPr>
        <p:spPr/>
        <p:txBody>
          <a:bodyPr>
            <a:normAutofit/>
          </a:bodyPr>
          <a:lstStyle/>
          <a:p>
            <a:pPr algn="ctr"/>
            <a:r>
              <a:rPr lang="fr-FR" sz="2200" b="1" dirty="0">
                <a:effectLst/>
                <a:latin typeface="Helvetica Neue" panose="02000503000000020004" pitchFamily="2" charset="0"/>
              </a:rPr>
              <a:t>Partie animation : Création graphisme basé sur archi Opéra , vue du ciel étoilé. Sculpture OR</a:t>
            </a:r>
            <a:endParaRPr lang="fr-FR" b="1" dirty="0"/>
          </a:p>
        </p:txBody>
      </p:sp>
      <p:sp>
        <p:nvSpPr>
          <p:cNvPr id="39" name="Rectangle 38">
            <a:extLst>
              <a:ext uri="{FF2B5EF4-FFF2-40B4-BE49-F238E27FC236}">
                <a16:creationId xmlns:a16="http://schemas.microsoft.com/office/drawing/2014/main" id="{FA920875-0478-9A19-F61A-E21983A98258}"/>
              </a:ext>
            </a:extLst>
          </p:cNvPr>
          <p:cNvSpPr/>
          <p:nvPr/>
        </p:nvSpPr>
        <p:spPr>
          <a:xfrm>
            <a:off x="4800678" y="3109636"/>
            <a:ext cx="2263810"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349D0A5C-C340-4AD9-82F0-D9CAAD0EB450}"/>
              </a:ext>
            </a:extLst>
          </p:cNvPr>
          <p:cNvPicPr>
            <a:picLocks noChangeAspect="1"/>
          </p:cNvPicPr>
          <p:nvPr/>
        </p:nvPicPr>
        <p:blipFill>
          <a:blip r:embed="rId2"/>
          <a:stretch>
            <a:fillRect/>
          </a:stretch>
        </p:blipFill>
        <p:spPr>
          <a:xfrm>
            <a:off x="-7102" y="1300338"/>
            <a:ext cx="12192000" cy="5494452"/>
          </a:xfrm>
          <a:prstGeom prst="rect">
            <a:avLst/>
          </a:prstGeom>
        </p:spPr>
      </p:pic>
    </p:spTree>
    <p:extLst>
      <p:ext uri="{BB962C8B-B14F-4D97-AF65-F5344CB8AC3E}">
        <p14:creationId xmlns:p14="http://schemas.microsoft.com/office/powerpoint/2010/main" val="2345104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A771C8-353D-9739-E3BA-07BE0F010BD5}"/>
              </a:ext>
            </a:extLst>
          </p:cNvPr>
          <p:cNvSpPr>
            <a:spLocks noGrp="1"/>
          </p:cNvSpPr>
          <p:nvPr>
            <p:ph type="title"/>
          </p:nvPr>
        </p:nvSpPr>
        <p:spPr/>
        <p:txBody>
          <a:bodyPr>
            <a:normAutofit/>
          </a:bodyPr>
          <a:lstStyle/>
          <a:p>
            <a:r>
              <a:rPr lang="fr-FR" sz="2400" dirty="0"/>
              <a:t>Graphisme pour début de l’animation</a:t>
            </a:r>
          </a:p>
        </p:txBody>
      </p:sp>
      <p:sp>
        <p:nvSpPr>
          <p:cNvPr id="4" name="Espace réservé du contenu 3">
            <a:extLst>
              <a:ext uri="{FF2B5EF4-FFF2-40B4-BE49-F238E27FC236}">
                <a16:creationId xmlns:a16="http://schemas.microsoft.com/office/drawing/2014/main" id="{93AC69D1-28C6-89DC-C0DF-EB86866441E1}"/>
              </a:ext>
            </a:extLst>
          </p:cNvPr>
          <p:cNvSpPr>
            <a:spLocks noGrp="1"/>
          </p:cNvSpPr>
          <p:nvPr>
            <p:ph sz="half" idx="2"/>
          </p:nvPr>
        </p:nvSpPr>
        <p:spPr>
          <a:xfrm>
            <a:off x="6172200" y="1825625"/>
            <a:ext cx="5181600" cy="4351338"/>
          </a:xfrm>
        </p:spPr>
        <p:txBody>
          <a:bodyPr>
            <a:normAutofit lnSpcReduction="10000"/>
          </a:bodyPr>
          <a:lstStyle/>
          <a:p>
            <a:r>
              <a:rPr lang="fr-FR" sz="2800" b="1" dirty="0"/>
              <a:t>Haut de page</a:t>
            </a:r>
            <a:r>
              <a:rPr lang="fr-FR" sz="2800" dirty="0"/>
              <a:t>: zoom sur Archi opéra Garnier avec dôme et ciel étoilé. Silhouette perso et arbre.</a:t>
            </a:r>
          </a:p>
          <a:p>
            <a:r>
              <a:rPr lang="fr-FR" dirty="0"/>
              <a:t>Titrage: Rallye Fontainebleau Opéra ROCK.</a:t>
            </a:r>
          </a:p>
          <a:p>
            <a:r>
              <a:rPr lang="fr-FR" dirty="0"/>
              <a:t>Milieu de page: Logo qui tournoie et apparait alternativement en noir et OR, en tournant sur son axe.</a:t>
            </a:r>
          </a:p>
          <a:p>
            <a:r>
              <a:rPr lang="fr-FR" dirty="0"/>
              <a:t>Bas de page: Plan large vue Parisienne. Et feuillage.</a:t>
            </a:r>
          </a:p>
        </p:txBody>
      </p:sp>
      <p:pic>
        <p:nvPicPr>
          <p:cNvPr id="9" name="Image 8">
            <a:extLst>
              <a:ext uri="{FF2B5EF4-FFF2-40B4-BE49-F238E27FC236}">
                <a16:creationId xmlns:a16="http://schemas.microsoft.com/office/drawing/2014/main" id="{396041D3-B74C-40A9-AA6E-5AD305D8C9CD}"/>
              </a:ext>
            </a:extLst>
          </p:cNvPr>
          <p:cNvPicPr>
            <a:picLocks noChangeAspect="1"/>
          </p:cNvPicPr>
          <p:nvPr/>
        </p:nvPicPr>
        <p:blipFill>
          <a:blip r:embed="rId2"/>
          <a:stretch>
            <a:fillRect/>
          </a:stretch>
        </p:blipFill>
        <p:spPr>
          <a:xfrm>
            <a:off x="342097" y="1095548"/>
            <a:ext cx="5753903" cy="5563376"/>
          </a:xfrm>
          <a:prstGeom prst="rect">
            <a:avLst/>
          </a:prstGeom>
        </p:spPr>
      </p:pic>
    </p:spTree>
    <p:extLst>
      <p:ext uri="{BB962C8B-B14F-4D97-AF65-F5344CB8AC3E}">
        <p14:creationId xmlns:p14="http://schemas.microsoft.com/office/powerpoint/2010/main" val="307303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940A6E48-01C9-364A-6688-B5DF4D2ADE6A}"/>
              </a:ext>
            </a:extLst>
          </p:cNvPr>
          <p:cNvPicPr>
            <a:picLocks noGrp="1" noChangeAspect="1"/>
          </p:cNvPicPr>
          <p:nvPr>
            <p:ph sz="half" idx="1"/>
          </p:nvPr>
        </p:nvPicPr>
        <p:blipFill>
          <a:blip r:embed="rId2"/>
          <a:stretch>
            <a:fillRect/>
          </a:stretch>
        </p:blipFill>
        <p:spPr>
          <a:xfrm>
            <a:off x="384935" y="394102"/>
            <a:ext cx="4370997" cy="6214056"/>
          </a:xfrm>
        </p:spPr>
      </p:pic>
      <p:sp>
        <p:nvSpPr>
          <p:cNvPr id="2" name="Titre 1">
            <a:extLst>
              <a:ext uri="{FF2B5EF4-FFF2-40B4-BE49-F238E27FC236}">
                <a16:creationId xmlns:a16="http://schemas.microsoft.com/office/drawing/2014/main" id="{95BC6798-A525-54BE-858A-A8F269E27735}"/>
              </a:ext>
            </a:extLst>
          </p:cNvPr>
          <p:cNvSpPr>
            <a:spLocks noGrp="1"/>
          </p:cNvSpPr>
          <p:nvPr>
            <p:ph type="title"/>
          </p:nvPr>
        </p:nvSpPr>
        <p:spPr/>
        <p:txBody>
          <a:bodyPr>
            <a:normAutofit/>
          </a:bodyPr>
          <a:lstStyle/>
          <a:p>
            <a:pPr algn="r"/>
            <a:r>
              <a:rPr lang="fr-FR" sz="2000" b="1" dirty="0"/>
              <a:t>Démonstration du début de l’ animation</a:t>
            </a:r>
          </a:p>
        </p:txBody>
      </p:sp>
      <p:sp>
        <p:nvSpPr>
          <p:cNvPr id="4" name="Espace réservé du contenu 3">
            <a:extLst>
              <a:ext uri="{FF2B5EF4-FFF2-40B4-BE49-F238E27FC236}">
                <a16:creationId xmlns:a16="http://schemas.microsoft.com/office/drawing/2014/main" id="{B7A840B4-0AC6-F3D7-EA2F-771AD242A1DC}"/>
              </a:ext>
            </a:extLst>
          </p:cNvPr>
          <p:cNvSpPr>
            <a:spLocks noGrp="1"/>
          </p:cNvSpPr>
          <p:nvPr>
            <p:ph sz="half" idx="2"/>
          </p:nvPr>
        </p:nvSpPr>
        <p:spPr/>
        <p:txBody>
          <a:bodyPr>
            <a:normAutofit/>
          </a:bodyPr>
          <a:lstStyle/>
          <a:p>
            <a:r>
              <a:rPr lang="fr-FR" sz="2000" dirty="0"/>
              <a:t>Par une soirée enneigée (animation neige sur </a:t>
            </a:r>
            <a:r>
              <a:rPr lang="fr-FR" sz="2000" dirty="0" err="1"/>
              <a:t>greenvelope</a:t>
            </a:r>
            <a:r>
              <a:rPr lang="fr-FR" sz="2000" dirty="0"/>
              <a:t> à l ouverture de l enveloppe), les nuages dévoilent un ciel étoilé.</a:t>
            </a:r>
          </a:p>
          <a:p>
            <a:r>
              <a:rPr lang="fr-FR" sz="2000" dirty="0"/>
              <a:t>Le phare de la tour éclaire et dirige l’œil sur l opéra et le titrage OR et balaye toute la page.</a:t>
            </a:r>
          </a:p>
          <a:p>
            <a:r>
              <a:rPr lang="fr-FR" sz="2000" dirty="0"/>
              <a:t>Les fenêtres de l’opéra s’ illuminent et changent de couleur, la silhouette de l’arbre s’agite sous le vent et touche le logo qui commence à tournoyer et brille.</a:t>
            </a:r>
          </a:p>
          <a:p>
            <a:endParaRPr lang="fr-FR" dirty="0"/>
          </a:p>
        </p:txBody>
      </p:sp>
    </p:spTree>
    <p:extLst>
      <p:ext uri="{BB962C8B-B14F-4D97-AF65-F5344CB8AC3E}">
        <p14:creationId xmlns:p14="http://schemas.microsoft.com/office/powerpoint/2010/main" val="2503930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6BBF3E-DC91-0C49-EE48-9A8C02E9C871}"/>
              </a:ext>
            </a:extLst>
          </p:cNvPr>
          <p:cNvSpPr>
            <a:spLocks noGrp="1"/>
          </p:cNvSpPr>
          <p:nvPr>
            <p:ph type="title"/>
          </p:nvPr>
        </p:nvSpPr>
        <p:spPr/>
        <p:txBody>
          <a:bodyPr>
            <a:normAutofit/>
          </a:bodyPr>
          <a:lstStyle/>
          <a:p>
            <a:pPr algn="r"/>
            <a:r>
              <a:rPr lang="fr-FR" sz="2000" b="1" dirty="0">
                <a:highlight>
                  <a:srgbClr val="FFFF00"/>
                </a:highlight>
              </a:rPr>
              <a:t>Option A : </a:t>
            </a:r>
            <a:r>
              <a:rPr lang="fr-FR" sz="2000" b="1" dirty="0"/>
              <a:t> suite de l’animation si projet retenu</a:t>
            </a:r>
          </a:p>
        </p:txBody>
      </p:sp>
      <p:sp>
        <p:nvSpPr>
          <p:cNvPr id="3" name="Espace réservé du contenu 2">
            <a:extLst>
              <a:ext uri="{FF2B5EF4-FFF2-40B4-BE49-F238E27FC236}">
                <a16:creationId xmlns:a16="http://schemas.microsoft.com/office/drawing/2014/main" id="{44683598-2C00-F8E9-6FA5-F4636FAAAC92}"/>
              </a:ext>
            </a:extLst>
          </p:cNvPr>
          <p:cNvSpPr>
            <a:spLocks noGrp="1"/>
          </p:cNvSpPr>
          <p:nvPr>
            <p:ph sz="half" idx="1"/>
          </p:nvPr>
        </p:nvSpPr>
        <p:spPr>
          <a:xfrm>
            <a:off x="6516329" y="1690688"/>
            <a:ext cx="5181600" cy="4351338"/>
          </a:xfrm>
        </p:spPr>
        <p:txBody>
          <a:bodyPr>
            <a:normAutofit/>
          </a:bodyPr>
          <a:lstStyle/>
          <a:p>
            <a:r>
              <a:rPr lang="fr-FR" sz="2000" dirty="0"/>
              <a:t>L’arbre libère des notes de musique (rappelant la soirée musicale et le lieux emblématique de l’opéra Garnier lieu dédié à la musique et aux ballets.)</a:t>
            </a:r>
          </a:p>
          <a:p>
            <a:r>
              <a:rPr lang="fr-FR" sz="2000" dirty="0"/>
              <a:t>Les notes s’envolent.</a:t>
            </a:r>
          </a:p>
          <a:p>
            <a:endParaRPr lang="fr-FR" dirty="0"/>
          </a:p>
          <a:p>
            <a:endParaRPr lang="fr-FR" dirty="0"/>
          </a:p>
        </p:txBody>
      </p:sp>
      <p:pic>
        <p:nvPicPr>
          <p:cNvPr id="9" name="Image 8">
            <a:extLst>
              <a:ext uri="{FF2B5EF4-FFF2-40B4-BE49-F238E27FC236}">
                <a16:creationId xmlns:a16="http://schemas.microsoft.com/office/drawing/2014/main" id="{32E3D571-01F0-4F58-B740-AD1154F922B5}"/>
              </a:ext>
            </a:extLst>
          </p:cNvPr>
          <p:cNvPicPr>
            <a:picLocks noChangeAspect="1"/>
          </p:cNvPicPr>
          <p:nvPr/>
        </p:nvPicPr>
        <p:blipFill>
          <a:blip r:embed="rId2"/>
          <a:stretch>
            <a:fillRect/>
          </a:stretch>
        </p:blipFill>
        <p:spPr>
          <a:xfrm>
            <a:off x="838200" y="1791510"/>
            <a:ext cx="5849166" cy="4458322"/>
          </a:xfrm>
          <a:prstGeom prst="rect">
            <a:avLst/>
          </a:prstGeom>
        </p:spPr>
      </p:pic>
    </p:spTree>
    <p:extLst>
      <p:ext uri="{BB962C8B-B14F-4D97-AF65-F5344CB8AC3E}">
        <p14:creationId xmlns:p14="http://schemas.microsoft.com/office/powerpoint/2010/main" val="600850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9267B8-D313-90F7-0876-F59B17B2FCC2}"/>
              </a:ext>
            </a:extLst>
          </p:cNvPr>
          <p:cNvSpPr>
            <a:spLocks noGrp="1"/>
          </p:cNvSpPr>
          <p:nvPr>
            <p:ph type="title"/>
          </p:nvPr>
        </p:nvSpPr>
        <p:spPr>
          <a:xfrm>
            <a:off x="6445422" y="754882"/>
            <a:ext cx="4661214" cy="988142"/>
          </a:xfrm>
        </p:spPr>
        <p:txBody>
          <a:bodyPr>
            <a:normAutofit/>
          </a:bodyPr>
          <a:lstStyle/>
          <a:p>
            <a:r>
              <a:rPr lang="fr-FR" sz="2000" b="1" dirty="0"/>
              <a:t>Début animation avec notes de musiques.</a:t>
            </a:r>
          </a:p>
        </p:txBody>
      </p:sp>
      <p:pic>
        <p:nvPicPr>
          <p:cNvPr id="5" name="Espace réservé du contenu 5">
            <a:extLst>
              <a:ext uri="{FF2B5EF4-FFF2-40B4-BE49-F238E27FC236}">
                <a16:creationId xmlns:a16="http://schemas.microsoft.com/office/drawing/2014/main" id="{21CE655E-B8AC-479C-9404-642F18492547}"/>
              </a:ext>
            </a:extLst>
          </p:cNvPr>
          <p:cNvPicPr>
            <a:picLocks noGrp="1" noChangeAspect="1"/>
          </p:cNvPicPr>
          <p:nvPr>
            <p:ph sz="half" idx="1"/>
          </p:nvPr>
        </p:nvPicPr>
        <p:blipFill>
          <a:blip r:embed="rId2"/>
          <a:stretch>
            <a:fillRect/>
          </a:stretch>
        </p:blipFill>
        <p:spPr>
          <a:xfrm>
            <a:off x="125505" y="194948"/>
            <a:ext cx="4549695" cy="6468104"/>
          </a:xfrm>
        </p:spPr>
      </p:pic>
      <p:pic>
        <p:nvPicPr>
          <p:cNvPr id="10" name="Espace réservé du contenu 9">
            <a:extLst>
              <a:ext uri="{FF2B5EF4-FFF2-40B4-BE49-F238E27FC236}">
                <a16:creationId xmlns:a16="http://schemas.microsoft.com/office/drawing/2014/main" id="{8B8578DB-037C-7693-15AC-D9F901278C16}"/>
              </a:ext>
            </a:extLst>
          </p:cNvPr>
          <p:cNvPicPr>
            <a:picLocks noGrp="1" noChangeAspect="1"/>
          </p:cNvPicPr>
          <p:nvPr>
            <p:ph sz="half" idx="2"/>
          </p:nvPr>
        </p:nvPicPr>
        <p:blipFill>
          <a:blip r:embed="rId3"/>
          <a:stretch>
            <a:fillRect/>
          </a:stretch>
        </p:blipFill>
        <p:spPr>
          <a:xfrm>
            <a:off x="1265932" y="1248953"/>
            <a:ext cx="1816481" cy="1066929"/>
          </a:xfrm>
        </p:spPr>
      </p:pic>
    </p:spTree>
    <p:extLst>
      <p:ext uri="{BB962C8B-B14F-4D97-AF65-F5344CB8AC3E}">
        <p14:creationId xmlns:p14="http://schemas.microsoft.com/office/powerpoint/2010/main" val="2110526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EA1741-A069-C1A5-09D0-C970A74A9858}"/>
              </a:ext>
            </a:extLst>
          </p:cNvPr>
          <p:cNvSpPr>
            <a:spLocks noGrp="1"/>
          </p:cNvSpPr>
          <p:nvPr>
            <p:ph type="title"/>
          </p:nvPr>
        </p:nvSpPr>
        <p:spPr>
          <a:xfrm>
            <a:off x="6528452" y="394621"/>
            <a:ext cx="10515600" cy="1325563"/>
          </a:xfrm>
        </p:spPr>
        <p:txBody>
          <a:bodyPr>
            <a:normAutofit/>
          </a:bodyPr>
          <a:lstStyle/>
          <a:p>
            <a:r>
              <a:rPr lang="fr-FR" sz="2000" b="1" dirty="0">
                <a:highlight>
                  <a:srgbClr val="FFFF00"/>
                </a:highlight>
              </a:rPr>
              <a:t>Option B </a:t>
            </a:r>
            <a:r>
              <a:rPr lang="fr-FR" sz="2000" b="1" dirty="0"/>
              <a:t>: le  logo se transforme en disque  vinyle</a:t>
            </a:r>
          </a:p>
        </p:txBody>
      </p:sp>
      <p:sp>
        <p:nvSpPr>
          <p:cNvPr id="3" name="Espace réservé du contenu 2">
            <a:extLst>
              <a:ext uri="{FF2B5EF4-FFF2-40B4-BE49-F238E27FC236}">
                <a16:creationId xmlns:a16="http://schemas.microsoft.com/office/drawing/2014/main" id="{5582A9EC-E5A2-2D03-1548-1C99F9997AE4}"/>
              </a:ext>
            </a:extLst>
          </p:cNvPr>
          <p:cNvSpPr>
            <a:spLocks noGrp="1"/>
          </p:cNvSpPr>
          <p:nvPr>
            <p:ph sz="half" idx="1"/>
          </p:nvPr>
        </p:nvSpPr>
        <p:spPr>
          <a:xfrm>
            <a:off x="6528452" y="1894573"/>
            <a:ext cx="5181600" cy="4351338"/>
          </a:xfrm>
        </p:spPr>
        <p:txBody>
          <a:bodyPr/>
          <a:lstStyle/>
          <a:p>
            <a:r>
              <a:rPr lang="fr-FR" sz="2000" dirty="0"/>
              <a:t>Avant ou après  les notes de musiques… Le logo OR se transforme en disque noir puis disque d or avec logo OR au centre du disque qui tournoie aussi comme le logo.</a:t>
            </a:r>
          </a:p>
          <a:p>
            <a:r>
              <a:rPr lang="fr-FR" sz="2000" dirty="0"/>
              <a:t>Symbolisant la soirée qui se déroule dans Paris.</a:t>
            </a:r>
          </a:p>
          <a:p>
            <a:endParaRPr lang="fr-FR" dirty="0"/>
          </a:p>
        </p:txBody>
      </p:sp>
      <p:pic>
        <p:nvPicPr>
          <p:cNvPr id="10" name="Image 9">
            <a:extLst>
              <a:ext uri="{FF2B5EF4-FFF2-40B4-BE49-F238E27FC236}">
                <a16:creationId xmlns:a16="http://schemas.microsoft.com/office/drawing/2014/main" id="{44FED62B-F68D-067A-9150-71B057F8B83D}"/>
              </a:ext>
            </a:extLst>
          </p:cNvPr>
          <p:cNvPicPr>
            <a:picLocks noChangeAspect="1"/>
          </p:cNvPicPr>
          <p:nvPr/>
        </p:nvPicPr>
        <p:blipFill>
          <a:blip r:embed="rId2"/>
          <a:stretch>
            <a:fillRect/>
          </a:stretch>
        </p:blipFill>
        <p:spPr>
          <a:xfrm>
            <a:off x="14793842" y="3429000"/>
            <a:ext cx="3251200" cy="2501900"/>
          </a:xfrm>
          <a:prstGeom prst="rect">
            <a:avLst/>
          </a:prstGeom>
        </p:spPr>
      </p:pic>
      <p:pic>
        <p:nvPicPr>
          <p:cNvPr id="5" name="Image 4">
            <a:extLst>
              <a:ext uri="{FF2B5EF4-FFF2-40B4-BE49-F238E27FC236}">
                <a16:creationId xmlns:a16="http://schemas.microsoft.com/office/drawing/2014/main" id="{9AD04B63-A008-42EC-A771-E1A4B011970C}"/>
              </a:ext>
            </a:extLst>
          </p:cNvPr>
          <p:cNvPicPr>
            <a:picLocks noChangeAspect="1"/>
          </p:cNvPicPr>
          <p:nvPr/>
        </p:nvPicPr>
        <p:blipFill>
          <a:blip r:embed="rId3"/>
          <a:stretch>
            <a:fillRect/>
          </a:stretch>
        </p:blipFill>
        <p:spPr>
          <a:xfrm>
            <a:off x="766393" y="1006430"/>
            <a:ext cx="4220164" cy="5239481"/>
          </a:xfrm>
          <a:prstGeom prst="rect">
            <a:avLst/>
          </a:prstGeom>
        </p:spPr>
      </p:pic>
    </p:spTree>
    <p:extLst>
      <p:ext uri="{BB962C8B-B14F-4D97-AF65-F5344CB8AC3E}">
        <p14:creationId xmlns:p14="http://schemas.microsoft.com/office/powerpoint/2010/main" val="392206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54F3C3-67D5-02CB-5C63-77D80AC61C9B}"/>
              </a:ext>
            </a:extLst>
          </p:cNvPr>
          <p:cNvSpPr>
            <a:spLocks noGrp="1"/>
          </p:cNvSpPr>
          <p:nvPr>
            <p:ph type="title"/>
          </p:nvPr>
        </p:nvSpPr>
        <p:spPr>
          <a:xfrm>
            <a:off x="7758652" y="968371"/>
            <a:ext cx="4080822" cy="1480911"/>
          </a:xfrm>
        </p:spPr>
        <p:txBody>
          <a:bodyPr>
            <a:normAutofit/>
          </a:bodyPr>
          <a:lstStyle/>
          <a:p>
            <a:r>
              <a:rPr lang="fr-FR" sz="1400" dirty="0"/>
              <a:t>Le logo se transforme en disque d’or et scintille…</a:t>
            </a:r>
            <a:br>
              <a:rPr lang="fr-FR" sz="1400" dirty="0"/>
            </a:br>
            <a:r>
              <a:rPr lang="fr-FR" sz="1400" dirty="0"/>
              <a:t>Les notes disparaissent par effet de fondu d’ autres tombent au sol comme des feuilles mortes… quelques feuilles vert et or </a:t>
            </a:r>
            <a:r>
              <a:rPr lang="fr-FR" sz="1400" dirty="0" err="1"/>
              <a:t>pr</a:t>
            </a:r>
            <a:r>
              <a:rPr lang="fr-FR" sz="1400" dirty="0"/>
              <a:t> rappel de la couleur suivront.</a:t>
            </a:r>
            <a:br>
              <a:rPr lang="fr-FR" sz="1400" dirty="0"/>
            </a:br>
            <a:r>
              <a:rPr lang="fr-FR" sz="1400" dirty="0"/>
              <a:t>Notes noires  puis or.</a:t>
            </a:r>
          </a:p>
        </p:txBody>
      </p:sp>
      <p:pic>
        <p:nvPicPr>
          <p:cNvPr id="5" name="Espace réservé du contenu 5">
            <a:extLst>
              <a:ext uri="{FF2B5EF4-FFF2-40B4-BE49-F238E27FC236}">
                <a16:creationId xmlns:a16="http://schemas.microsoft.com/office/drawing/2014/main" id="{055D6921-D3C7-6007-4037-7BA98709BCBF}"/>
              </a:ext>
            </a:extLst>
          </p:cNvPr>
          <p:cNvPicPr>
            <a:picLocks noChangeAspect="1"/>
          </p:cNvPicPr>
          <p:nvPr/>
        </p:nvPicPr>
        <p:blipFill>
          <a:blip r:embed="rId2"/>
          <a:stretch>
            <a:fillRect/>
          </a:stretch>
        </p:blipFill>
        <p:spPr>
          <a:xfrm>
            <a:off x="101600" y="70763"/>
            <a:ext cx="4724400" cy="6716474"/>
          </a:xfrm>
          <a:prstGeom prst="rect">
            <a:avLst/>
          </a:prstGeom>
        </p:spPr>
      </p:pic>
      <p:pic>
        <p:nvPicPr>
          <p:cNvPr id="6" name="Espace réservé du contenu 5">
            <a:extLst>
              <a:ext uri="{FF2B5EF4-FFF2-40B4-BE49-F238E27FC236}">
                <a16:creationId xmlns:a16="http://schemas.microsoft.com/office/drawing/2014/main" id="{DCCA24BD-8B29-2C45-F5E0-5E2F6CF00D44}"/>
              </a:ext>
            </a:extLst>
          </p:cNvPr>
          <p:cNvPicPr>
            <a:picLocks noChangeAspect="1"/>
          </p:cNvPicPr>
          <p:nvPr/>
        </p:nvPicPr>
        <p:blipFill>
          <a:blip r:embed="rId3"/>
          <a:stretch>
            <a:fillRect/>
          </a:stretch>
        </p:blipFill>
        <p:spPr>
          <a:xfrm>
            <a:off x="838535" y="1853855"/>
            <a:ext cx="3473883" cy="3207552"/>
          </a:xfrm>
          <a:prstGeom prst="rect">
            <a:avLst/>
          </a:prstGeom>
        </p:spPr>
      </p:pic>
      <p:pic>
        <p:nvPicPr>
          <p:cNvPr id="7" name="Image 6">
            <a:extLst>
              <a:ext uri="{FF2B5EF4-FFF2-40B4-BE49-F238E27FC236}">
                <a16:creationId xmlns:a16="http://schemas.microsoft.com/office/drawing/2014/main" id="{C6D07693-1856-3EDF-286C-71F6A58B93C8}"/>
              </a:ext>
            </a:extLst>
          </p:cNvPr>
          <p:cNvPicPr>
            <a:picLocks noChangeAspect="1"/>
          </p:cNvPicPr>
          <p:nvPr/>
        </p:nvPicPr>
        <p:blipFill>
          <a:blip r:embed="rId4"/>
          <a:stretch>
            <a:fillRect/>
          </a:stretch>
        </p:blipFill>
        <p:spPr>
          <a:xfrm rot="3700617">
            <a:off x="1418346" y="2789885"/>
            <a:ext cx="1696951" cy="1744352"/>
          </a:xfrm>
          <a:prstGeom prst="rect">
            <a:avLst/>
          </a:prstGeom>
        </p:spPr>
      </p:pic>
      <p:pic>
        <p:nvPicPr>
          <p:cNvPr id="10" name="Espace réservé du contenu 9">
            <a:extLst>
              <a:ext uri="{FF2B5EF4-FFF2-40B4-BE49-F238E27FC236}">
                <a16:creationId xmlns:a16="http://schemas.microsoft.com/office/drawing/2014/main" id="{D1AF443D-4FB2-F455-48E2-0F5D11B55A1C}"/>
              </a:ext>
            </a:extLst>
          </p:cNvPr>
          <p:cNvPicPr>
            <a:picLocks noChangeAspect="1"/>
          </p:cNvPicPr>
          <p:nvPr/>
        </p:nvPicPr>
        <p:blipFill>
          <a:blip r:embed="rId5"/>
          <a:stretch>
            <a:fillRect/>
          </a:stretch>
        </p:blipFill>
        <p:spPr>
          <a:xfrm>
            <a:off x="462844" y="6279162"/>
            <a:ext cx="3949085" cy="391704"/>
          </a:xfrm>
          <a:prstGeom prst="rect">
            <a:avLst/>
          </a:prstGeom>
        </p:spPr>
      </p:pic>
      <p:grpSp>
        <p:nvGrpSpPr>
          <p:cNvPr id="20" name="Groupe 19">
            <a:extLst>
              <a:ext uri="{FF2B5EF4-FFF2-40B4-BE49-F238E27FC236}">
                <a16:creationId xmlns:a16="http://schemas.microsoft.com/office/drawing/2014/main" id="{A5BB033F-B79E-F52F-4D97-4F2387DEAC95}"/>
              </a:ext>
            </a:extLst>
          </p:cNvPr>
          <p:cNvGrpSpPr/>
          <p:nvPr/>
        </p:nvGrpSpPr>
        <p:grpSpPr>
          <a:xfrm>
            <a:off x="3037580" y="1961412"/>
            <a:ext cx="1370160" cy="1616760"/>
            <a:chOff x="2839866" y="2002587"/>
            <a:chExt cx="1370160" cy="161676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3" name="Encre 12">
                  <a:extLst>
                    <a:ext uri="{FF2B5EF4-FFF2-40B4-BE49-F238E27FC236}">
                      <a16:creationId xmlns:a16="http://schemas.microsoft.com/office/drawing/2014/main" id="{B5D33EB9-0583-0C15-47E9-FC1F38871D8D}"/>
                    </a:ext>
                  </a:extLst>
                </p14:cNvPr>
                <p14:cNvContentPartPr/>
                <p14:nvPr/>
              </p14:nvContentPartPr>
              <p14:xfrm>
                <a:off x="2839866" y="2002587"/>
                <a:ext cx="1181520" cy="1301040"/>
              </p14:xfrm>
            </p:contentPart>
          </mc:Choice>
          <mc:Fallback xmlns="">
            <p:pic>
              <p:nvPicPr>
                <p:cNvPr id="13" name="Encre 12">
                  <a:extLst>
                    <a:ext uri="{FF2B5EF4-FFF2-40B4-BE49-F238E27FC236}">
                      <a16:creationId xmlns:a16="http://schemas.microsoft.com/office/drawing/2014/main" id="{B5D33EB9-0583-0C15-47E9-FC1F38871D8D}"/>
                    </a:ext>
                  </a:extLst>
                </p:cNvPr>
                <p:cNvPicPr/>
                <p:nvPr/>
              </p:nvPicPr>
              <p:blipFill>
                <a:blip r:embed="rId7"/>
                <a:stretch>
                  <a:fillRect/>
                </a:stretch>
              </p:blipFill>
              <p:spPr>
                <a:xfrm>
                  <a:off x="2835546" y="1998267"/>
                  <a:ext cx="1190160" cy="130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4" name="Encre 13">
                  <a:extLst>
                    <a:ext uri="{FF2B5EF4-FFF2-40B4-BE49-F238E27FC236}">
                      <a16:creationId xmlns:a16="http://schemas.microsoft.com/office/drawing/2014/main" id="{A5A213E2-6647-5763-B8A8-E800E5F4D254}"/>
                    </a:ext>
                  </a:extLst>
                </p14:cNvPr>
                <p14:cNvContentPartPr/>
                <p14:nvPr/>
              </p14:nvContentPartPr>
              <p14:xfrm>
                <a:off x="3848226" y="3185187"/>
                <a:ext cx="361800" cy="434160"/>
              </p14:xfrm>
            </p:contentPart>
          </mc:Choice>
          <mc:Fallback xmlns="">
            <p:pic>
              <p:nvPicPr>
                <p:cNvPr id="14" name="Encre 13">
                  <a:extLst>
                    <a:ext uri="{FF2B5EF4-FFF2-40B4-BE49-F238E27FC236}">
                      <a16:creationId xmlns:a16="http://schemas.microsoft.com/office/drawing/2014/main" id="{A5A213E2-6647-5763-B8A8-E800E5F4D254}"/>
                    </a:ext>
                  </a:extLst>
                </p:cNvPr>
                <p:cNvPicPr/>
                <p:nvPr/>
              </p:nvPicPr>
              <p:blipFill>
                <a:blip r:embed="rId9"/>
                <a:stretch>
                  <a:fillRect/>
                </a:stretch>
              </p:blipFill>
              <p:spPr>
                <a:xfrm>
                  <a:off x="3843906" y="3180867"/>
                  <a:ext cx="370440" cy="442800"/>
                </a:xfrm>
                <a:prstGeom prst="rect">
                  <a:avLst/>
                </a:prstGeom>
              </p:spPr>
            </p:pic>
          </mc:Fallback>
        </mc:AlternateContent>
      </p:grpSp>
      <p:grpSp>
        <p:nvGrpSpPr>
          <p:cNvPr id="32" name="Groupe 31">
            <a:extLst>
              <a:ext uri="{FF2B5EF4-FFF2-40B4-BE49-F238E27FC236}">
                <a16:creationId xmlns:a16="http://schemas.microsoft.com/office/drawing/2014/main" id="{E70044C2-E7A9-A293-589F-94ED27F4CE05}"/>
              </a:ext>
            </a:extLst>
          </p:cNvPr>
          <p:cNvGrpSpPr/>
          <p:nvPr/>
        </p:nvGrpSpPr>
        <p:grpSpPr>
          <a:xfrm>
            <a:off x="3038946" y="1423707"/>
            <a:ext cx="1533240" cy="762480"/>
            <a:chOff x="3038946" y="1423707"/>
            <a:chExt cx="1533240" cy="762480"/>
          </a:xfrm>
        </p:grpSpPr>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21" name="Encre 20">
                  <a:extLst>
                    <a:ext uri="{FF2B5EF4-FFF2-40B4-BE49-F238E27FC236}">
                      <a16:creationId xmlns:a16="http://schemas.microsoft.com/office/drawing/2014/main" id="{91DD0D6A-6FEE-2DBA-4846-CAF65DB96EB7}"/>
                    </a:ext>
                  </a:extLst>
                </p14:cNvPr>
                <p14:cNvContentPartPr/>
                <p14:nvPr/>
              </p14:nvContentPartPr>
              <p14:xfrm>
                <a:off x="3038946" y="1650507"/>
                <a:ext cx="116640" cy="226800"/>
              </p14:xfrm>
            </p:contentPart>
          </mc:Choice>
          <mc:Fallback xmlns="">
            <p:pic>
              <p:nvPicPr>
                <p:cNvPr id="21" name="Encre 20">
                  <a:extLst>
                    <a:ext uri="{FF2B5EF4-FFF2-40B4-BE49-F238E27FC236}">
                      <a16:creationId xmlns:a16="http://schemas.microsoft.com/office/drawing/2014/main" id="{91DD0D6A-6FEE-2DBA-4846-CAF65DB96EB7}"/>
                    </a:ext>
                  </a:extLst>
                </p:cNvPr>
                <p:cNvPicPr/>
                <p:nvPr/>
              </p:nvPicPr>
              <p:blipFill>
                <a:blip r:embed="rId11"/>
                <a:stretch>
                  <a:fillRect/>
                </a:stretch>
              </p:blipFill>
              <p:spPr>
                <a:xfrm>
                  <a:off x="3034626" y="1646187"/>
                  <a:ext cx="125280" cy="235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2" name="Encre 21">
                  <a:extLst>
                    <a:ext uri="{FF2B5EF4-FFF2-40B4-BE49-F238E27FC236}">
                      <a16:creationId xmlns:a16="http://schemas.microsoft.com/office/drawing/2014/main" id="{2F60D755-3738-A7E0-641F-E9A7E16A7DB5}"/>
                    </a:ext>
                  </a:extLst>
                </p14:cNvPr>
                <p14:cNvContentPartPr/>
                <p14:nvPr/>
              </p14:nvContentPartPr>
              <p14:xfrm>
                <a:off x="3047946" y="1526307"/>
                <a:ext cx="264600" cy="283320"/>
              </p14:xfrm>
            </p:contentPart>
          </mc:Choice>
          <mc:Fallback xmlns="">
            <p:pic>
              <p:nvPicPr>
                <p:cNvPr id="22" name="Encre 21">
                  <a:extLst>
                    <a:ext uri="{FF2B5EF4-FFF2-40B4-BE49-F238E27FC236}">
                      <a16:creationId xmlns:a16="http://schemas.microsoft.com/office/drawing/2014/main" id="{2F60D755-3738-A7E0-641F-E9A7E16A7DB5}"/>
                    </a:ext>
                  </a:extLst>
                </p:cNvPr>
                <p:cNvPicPr/>
                <p:nvPr/>
              </p:nvPicPr>
              <p:blipFill>
                <a:blip r:embed="rId13"/>
                <a:stretch>
                  <a:fillRect/>
                </a:stretch>
              </p:blipFill>
              <p:spPr>
                <a:xfrm>
                  <a:off x="3043626" y="1521987"/>
                  <a:ext cx="273240" cy="291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3" name="Encre 22">
                  <a:extLst>
                    <a:ext uri="{FF2B5EF4-FFF2-40B4-BE49-F238E27FC236}">
                      <a16:creationId xmlns:a16="http://schemas.microsoft.com/office/drawing/2014/main" id="{D120AA7A-9963-37DE-EE33-058E6A850464}"/>
                    </a:ext>
                  </a:extLst>
                </p14:cNvPr>
                <p14:cNvContentPartPr/>
                <p14:nvPr/>
              </p14:nvContentPartPr>
              <p14:xfrm>
                <a:off x="3690546" y="2068107"/>
                <a:ext cx="103320" cy="118080"/>
              </p14:xfrm>
            </p:contentPart>
          </mc:Choice>
          <mc:Fallback xmlns="">
            <p:pic>
              <p:nvPicPr>
                <p:cNvPr id="23" name="Encre 22">
                  <a:extLst>
                    <a:ext uri="{FF2B5EF4-FFF2-40B4-BE49-F238E27FC236}">
                      <a16:creationId xmlns:a16="http://schemas.microsoft.com/office/drawing/2014/main" id="{D120AA7A-9963-37DE-EE33-058E6A850464}"/>
                    </a:ext>
                  </a:extLst>
                </p:cNvPr>
                <p:cNvPicPr/>
                <p:nvPr/>
              </p:nvPicPr>
              <p:blipFill>
                <a:blip r:embed="rId15"/>
                <a:stretch>
                  <a:fillRect/>
                </a:stretch>
              </p:blipFill>
              <p:spPr>
                <a:xfrm>
                  <a:off x="3686226" y="2063787"/>
                  <a:ext cx="111960" cy="126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4" name="Encre 23">
                  <a:extLst>
                    <a:ext uri="{FF2B5EF4-FFF2-40B4-BE49-F238E27FC236}">
                      <a16:creationId xmlns:a16="http://schemas.microsoft.com/office/drawing/2014/main" id="{1CCAD2F2-D0F1-659D-A4AF-3565F00ABF07}"/>
                    </a:ext>
                  </a:extLst>
                </p14:cNvPr>
                <p14:cNvContentPartPr/>
                <p14:nvPr/>
              </p14:nvContentPartPr>
              <p14:xfrm>
                <a:off x="3802506" y="1934907"/>
                <a:ext cx="126720" cy="244080"/>
              </p14:xfrm>
            </p:contentPart>
          </mc:Choice>
          <mc:Fallback xmlns="">
            <p:pic>
              <p:nvPicPr>
                <p:cNvPr id="24" name="Encre 23">
                  <a:extLst>
                    <a:ext uri="{FF2B5EF4-FFF2-40B4-BE49-F238E27FC236}">
                      <a16:creationId xmlns:a16="http://schemas.microsoft.com/office/drawing/2014/main" id="{1CCAD2F2-D0F1-659D-A4AF-3565F00ABF07}"/>
                    </a:ext>
                  </a:extLst>
                </p:cNvPr>
                <p:cNvPicPr/>
                <p:nvPr/>
              </p:nvPicPr>
              <p:blipFill>
                <a:blip r:embed="rId17"/>
                <a:stretch>
                  <a:fillRect/>
                </a:stretch>
              </p:blipFill>
              <p:spPr>
                <a:xfrm>
                  <a:off x="3798186" y="1930587"/>
                  <a:ext cx="135360" cy="252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5" name="Encre 24">
                  <a:extLst>
                    <a:ext uri="{FF2B5EF4-FFF2-40B4-BE49-F238E27FC236}">
                      <a16:creationId xmlns:a16="http://schemas.microsoft.com/office/drawing/2014/main" id="{E2DE9113-6D10-7176-9CB1-228F02091C73}"/>
                    </a:ext>
                  </a:extLst>
                </p14:cNvPr>
                <p14:cNvContentPartPr/>
                <p14:nvPr/>
              </p14:nvContentPartPr>
              <p14:xfrm>
                <a:off x="4068546" y="1569147"/>
                <a:ext cx="150840" cy="139680"/>
              </p14:xfrm>
            </p:contentPart>
          </mc:Choice>
          <mc:Fallback xmlns="">
            <p:pic>
              <p:nvPicPr>
                <p:cNvPr id="25" name="Encre 24">
                  <a:extLst>
                    <a:ext uri="{FF2B5EF4-FFF2-40B4-BE49-F238E27FC236}">
                      <a16:creationId xmlns:a16="http://schemas.microsoft.com/office/drawing/2014/main" id="{E2DE9113-6D10-7176-9CB1-228F02091C73}"/>
                    </a:ext>
                  </a:extLst>
                </p:cNvPr>
                <p:cNvPicPr/>
                <p:nvPr/>
              </p:nvPicPr>
              <p:blipFill>
                <a:blip r:embed="rId19"/>
                <a:stretch>
                  <a:fillRect/>
                </a:stretch>
              </p:blipFill>
              <p:spPr>
                <a:xfrm>
                  <a:off x="4064226" y="1564827"/>
                  <a:ext cx="159480" cy="148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6" name="Encre 25">
                  <a:extLst>
                    <a:ext uri="{FF2B5EF4-FFF2-40B4-BE49-F238E27FC236}">
                      <a16:creationId xmlns:a16="http://schemas.microsoft.com/office/drawing/2014/main" id="{FE42B43F-47F5-7684-B230-0C89F45EA682}"/>
                    </a:ext>
                  </a:extLst>
                </p14:cNvPr>
                <p14:cNvContentPartPr/>
                <p14:nvPr/>
              </p14:nvContentPartPr>
              <p14:xfrm>
                <a:off x="4104546" y="1515507"/>
                <a:ext cx="160920" cy="91800"/>
              </p14:xfrm>
            </p:contentPart>
          </mc:Choice>
          <mc:Fallback xmlns="">
            <p:pic>
              <p:nvPicPr>
                <p:cNvPr id="26" name="Encre 25">
                  <a:extLst>
                    <a:ext uri="{FF2B5EF4-FFF2-40B4-BE49-F238E27FC236}">
                      <a16:creationId xmlns:a16="http://schemas.microsoft.com/office/drawing/2014/main" id="{FE42B43F-47F5-7684-B230-0C89F45EA682}"/>
                    </a:ext>
                  </a:extLst>
                </p:cNvPr>
                <p:cNvPicPr/>
                <p:nvPr/>
              </p:nvPicPr>
              <p:blipFill>
                <a:blip r:embed="rId21"/>
                <a:stretch>
                  <a:fillRect/>
                </a:stretch>
              </p:blipFill>
              <p:spPr>
                <a:xfrm>
                  <a:off x="4100226" y="1511187"/>
                  <a:ext cx="169560" cy="100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7" name="Encre 26">
                  <a:extLst>
                    <a:ext uri="{FF2B5EF4-FFF2-40B4-BE49-F238E27FC236}">
                      <a16:creationId xmlns:a16="http://schemas.microsoft.com/office/drawing/2014/main" id="{CDD8204D-EC88-DFA7-02E4-573E946A55E1}"/>
                    </a:ext>
                  </a:extLst>
                </p14:cNvPr>
                <p14:cNvContentPartPr/>
                <p14:nvPr/>
              </p14:nvContentPartPr>
              <p14:xfrm>
                <a:off x="4515666" y="1516587"/>
                <a:ext cx="56520" cy="113760"/>
              </p14:xfrm>
            </p:contentPart>
          </mc:Choice>
          <mc:Fallback xmlns="">
            <p:pic>
              <p:nvPicPr>
                <p:cNvPr id="27" name="Encre 26">
                  <a:extLst>
                    <a:ext uri="{FF2B5EF4-FFF2-40B4-BE49-F238E27FC236}">
                      <a16:creationId xmlns:a16="http://schemas.microsoft.com/office/drawing/2014/main" id="{CDD8204D-EC88-DFA7-02E4-573E946A55E1}"/>
                    </a:ext>
                  </a:extLst>
                </p:cNvPr>
                <p:cNvPicPr/>
                <p:nvPr/>
              </p:nvPicPr>
              <p:blipFill>
                <a:blip r:embed="rId23"/>
                <a:stretch>
                  <a:fillRect/>
                </a:stretch>
              </p:blipFill>
              <p:spPr>
                <a:xfrm>
                  <a:off x="4511346" y="1512267"/>
                  <a:ext cx="65160" cy="122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28" name="Encre 27">
                  <a:extLst>
                    <a:ext uri="{FF2B5EF4-FFF2-40B4-BE49-F238E27FC236}">
                      <a16:creationId xmlns:a16="http://schemas.microsoft.com/office/drawing/2014/main" id="{CEFA0562-B314-7AD6-D41B-A48615AB9D40}"/>
                    </a:ext>
                  </a:extLst>
                </p14:cNvPr>
                <p14:cNvContentPartPr/>
                <p14:nvPr/>
              </p14:nvContentPartPr>
              <p14:xfrm>
                <a:off x="4547706" y="1423707"/>
                <a:ext cx="6480" cy="7200"/>
              </p14:xfrm>
            </p:contentPart>
          </mc:Choice>
          <mc:Fallback xmlns="">
            <p:pic>
              <p:nvPicPr>
                <p:cNvPr id="28" name="Encre 27">
                  <a:extLst>
                    <a:ext uri="{FF2B5EF4-FFF2-40B4-BE49-F238E27FC236}">
                      <a16:creationId xmlns:a16="http://schemas.microsoft.com/office/drawing/2014/main" id="{CEFA0562-B314-7AD6-D41B-A48615AB9D40}"/>
                    </a:ext>
                  </a:extLst>
                </p:cNvPr>
                <p:cNvPicPr/>
                <p:nvPr/>
              </p:nvPicPr>
              <p:blipFill>
                <a:blip r:embed="rId25"/>
                <a:stretch>
                  <a:fillRect/>
                </a:stretch>
              </p:blipFill>
              <p:spPr>
                <a:xfrm>
                  <a:off x="4543386" y="1419387"/>
                  <a:ext cx="15120" cy="15840"/>
                </a:xfrm>
                <a:prstGeom prst="rect">
                  <a:avLst/>
                </a:prstGeom>
              </p:spPr>
            </p:pic>
          </mc:Fallback>
        </mc:AlternateContent>
      </p:grpSp>
      <p:grpSp>
        <p:nvGrpSpPr>
          <p:cNvPr id="36" name="Groupe 35">
            <a:extLst>
              <a:ext uri="{FF2B5EF4-FFF2-40B4-BE49-F238E27FC236}">
                <a16:creationId xmlns:a16="http://schemas.microsoft.com/office/drawing/2014/main" id="{C7BB57C0-1CF8-057E-0027-38C2EB65585C}"/>
              </a:ext>
            </a:extLst>
          </p:cNvPr>
          <p:cNvGrpSpPr/>
          <p:nvPr/>
        </p:nvGrpSpPr>
        <p:grpSpPr>
          <a:xfrm>
            <a:off x="1294026" y="5022627"/>
            <a:ext cx="158040" cy="263520"/>
            <a:chOff x="1294026" y="5022627"/>
            <a:chExt cx="158040" cy="263520"/>
          </a:xfrm>
        </p:grpSpPr>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33" name="Encre 32">
                  <a:extLst>
                    <a:ext uri="{FF2B5EF4-FFF2-40B4-BE49-F238E27FC236}">
                      <a16:creationId xmlns:a16="http://schemas.microsoft.com/office/drawing/2014/main" id="{C5943DAE-80DA-A906-AF5A-B4E0AB5897CC}"/>
                    </a:ext>
                  </a:extLst>
                </p14:cNvPr>
                <p14:cNvContentPartPr/>
                <p14:nvPr/>
              </p14:nvContentPartPr>
              <p14:xfrm>
                <a:off x="1294026" y="5053227"/>
                <a:ext cx="113040" cy="232920"/>
              </p14:xfrm>
            </p:contentPart>
          </mc:Choice>
          <mc:Fallback xmlns="">
            <p:pic>
              <p:nvPicPr>
                <p:cNvPr id="33" name="Encre 32">
                  <a:extLst>
                    <a:ext uri="{FF2B5EF4-FFF2-40B4-BE49-F238E27FC236}">
                      <a16:creationId xmlns:a16="http://schemas.microsoft.com/office/drawing/2014/main" id="{C5943DAE-80DA-A906-AF5A-B4E0AB5897CC}"/>
                    </a:ext>
                  </a:extLst>
                </p:cNvPr>
                <p:cNvPicPr/>
                <p:nvPr/>
              </p:nvPicPr>
              <p:blipFill>
                <a:blip r:embed="rId27"/>
                <a:stretch>
                  <a:fillRect/>
                </a:stretch>
              </p:blipFill>
              <p:spPr>
                <a:xfrm>
                  <a:off x="1289706" y="5048907"/>
                  <a:ext cx="121680" cy="241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34" name="Encre 33">
                  <a:extLst>
                    <a:ext uri="{FF2B5EF4-FFF2-40B4-BE49-F238E27FC236}">
                      <a16:creationId xmlns:a16="http://schemas.microsoft.com/office/drawing/2014/main" id="{BCDE0673-5FB1-FA5F-8911-AC551D784288}"/>
                    </a:ext>
                  </a:extLst>
                </p14:cNvPr>
                <p14:cNvContentPartPr/>
                <p14:nvPr/>
              </p14:nvContentPartPr>
              <p14:xfrm>
                <a:off x="1356306" y="5022627"/>
                <a:ext cx="95760" cy="97560"/>
              </p14:xfrm>
            </p:contentPart>
          </mc:Choice>
          <mc:Fallback xmlns="">
            <p:pic>
              <p:nvPicPr>
                <p:cNvPr id="34" name="Encre 33">
                  <a:extLst>
                    <a:ext uri="{FF2B5EF4-FFF2-40B4-BE49-F238E27FC236}">
                      <a16:creationId xmlns:a16="http://schemas.microsoft.com/office/drawing/2014/main" id="{BCDE0673-5FB1-FA5F-8911-AC551D784288}"/>
                    </a:ext>
                  </a:extLst>
                </p:cNvPr>
                <p:cNvPicPr/>
                <p:nvPr/>
              </p:nvPicPr>
              <p:blipFill>
                <a:blip r:embed="rId29"/>
                <a:stretch>
                  <a:fillRect/>
                </a:stretch>
              </p:blipFill>
              <p:spPr>
                <a:xfrm>
                  <a:off x="1351986" y="5018307"/>
                  <a:ext cx="104400" cy="1062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37" name="Encre 36">
                <a:extLst>
                  <a:ext uri="{FF2B5EF4-FFF2-40B4-BE49-F238E27FC236}">
                    <a16:creationId xmlns:a16="http://schemas.microsoft.com/office/drawing/2014/main" id="{CB53A8FD-36FB-AEE5-8D5D-E3CA1811378E}"/>
                  </a:ext>
                </a:extLst>
              </p14:cNvPr>
              <p14:cNvContentPartPr/>
              <p14:nvPr/>
            </p14:nvContentPartPr>
            <p14:xfrm>
              <a:off x="3337386" y="5286147"/>
              <a:ext cx="196200" cy="254160"/>
            </p14:xfrm>
          </p:contentPart>
        </mc:Choice>
        <mc:Fallback xmlns="">
          <p:pic>
            <p:nvPicPr>
              <p:cNvPr id="37" name="Encre 36">
                <a:extLst>
                  <a:ext uri="{FF2B5EF4-FFF2-40B4-BE49-F238E27FC236}">
                    <a16:creationId xmlns:a16="http://schemas.microsoft.com/office/drawing/2014/main" id="{CB53A8FD-36FB-AEE5-8D5D-E3CA1811378E}"/>
                  </a:ext>
                </a:extLst>
              </p:cNvPr>
              <p:cNvPicPr/>
              <p:nvPr/>
            </p:nvPicPr>
            <p:blipFill>
              <a:blip r:embed="rId31"/>
              <a:stretch>
                <a:fillRect/>
              </a:stretch>
            </p:blipFill>
            <p:spPr>
              <a:xfrm>
                <a:off x="3333066" y="5281827"/>
                <a:ext cx="204840" cy="262800"/>
              </a:xfrm>
              <a:prstGeom prst="rect">
                <a:avLst/>
              </a:prstGeom>
            </p:spPr>
          </p:pic>
        </mc:Fallback>
      </mc:AlternateContent>
      <p:grpSp>
        <p:nvGrpSpPr>
          <p:cNvPr id="45" name="Groupe 44">
            <a:extLst>
              <a:ext uri="{FF2B5EF4-FFF2-40B4-BE49-F238E27FC236}">
                <a16:creationId xmlns:a16="http://schemas.microsoft.com/office/drawing/2014/main" id="{ECB3A96D-FCCF-BBE7-0612-CF436679B3C4}"/>
              </a:ext>
            </a:extLst>
          </p:cNvPr>
          <p:cNvGrpSpPr/>
          <p:nvPr/>
        </p:nvGrpSpPr>
        <p:grpSpPr>
          <a:xfrm>
            <a:off x="1439826" y="6435987"/>
            <a:ext cx="1056600" cy="261360"/>
            <a:chOff x="1439826" y="6435987"/>
            <a:chExt cx="1056600" cy="261360"/>
          </a:xfrm>
        </p:grpSpPr>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38" name="Encre 37">
                  <a:extLst>
                    <a:ext uri="{FF2B5EF4-FFF2-40B4-BE49-F238E27FC236}">
                      <a16:creationId xmlns:a16="http://schemas.microsoft.com/office/drawing/2014/main" id="{CD2EB5B0-B697-2A47-B9F2-99DC6A8AAA60}"/>
                    </a:ext>
                  </a:extLst>
                </p14:cNvPr>
                <p14:cNvContentPartPr/>
                <p14:nvPr/>
              </p14:nvContentPartPr>
              <p14:xfrm>
                <a:off x="1439826" y="6523827"/>
                <a:ext cx="336600" cy="159480"/>
              </p14:xfrm>
            </p:contentPart>
          </mc:Choice>
          <mc:Fallback xmlns="">
            <p:pic>
              <p:nvPicPr>
                <p:cNvPr id="38" name="Encre 37">
                  <a:extLst>
                    <a:ext uri="{FF2B5EF4-FFF2-40B4-BE49-F238E27FC236}">
                      <a16:creationId xmlns:a16="http://schemas.microsoft.com/office/drawing/2014/main" id="{CD2EB5B0-B697-2A47-B9F2-99DC6A8AAA60}"/>
                    </a:ext>
                  </a:extLst>
                </p:cNvPr>
                <p:cNvPicPr/>
                <p:nvPr/>
              </p:nvPicPr>
              <p:blipFill>
                <a:blip r:embed="rId33"/>
                <a:stretch>
                  <a:fillRect/>
                </a:stretch>
              </p:blipFill>
              <p:spPr>
                <a:xfrm>
                  <a:off x="1435506" y="6519507"/>
                  <a:ext cx="345240" cy="168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39" name="Encre 38">
                  <a:extLst>
                    <a:ext uri="{FF2B5EF4-FFF2-40B4-BE49-F238E27FC236}">
                      <a16:creationId xmlns:a16="http://schemas.microsoft.com/office/drawing/2014/main" id="{36686A41-0C96-48E6-8C29-C37203EE7F2B}"/>
                    </a:ext>
                  </a:extLst>
                </p14:cNvPr>
                <p14:cNvContentPartPr/>
                <p14:nvPr/>
              </p14:nvContentPartPr>
              <p14:xfrm>
                <a:off x="2096106" y="6435987"/>
                <a:ext cx="400320" cy="261360"/>
              </p14:xfrm>
            </p:contentPart>
          </mc:Choice>
          <mc:Fallback xmlns="">
            <p:pic>
              <p:nvPicPr>
                <p:cNvPr id="39" name="Encre 38">
                  <a:extLst>
                    <a:ext uri="{FF2B5EF4-FFF2-40B4-BE49-F238E27FC236}">
                      <a16:creationId xmlns:a16="http://schemas.microsoft.com/office/drawing/2014/main" id="{36686A41-0C96-48E6-8C29-C37203EE7F2B}"/>
                    </a:ext>
                  </a:extLst>
                </p:cNvPr>
                <p:cNvPicPr/>
                <p:nvPr/>
              </p:nvPicPr>
              <p:blipFill>
                <a:blip r:embed="rId35"/>
                <a:stretch>
                  <a:fillRect/>
                </a:stretch>
              </p:blipFill>
              <p:spPr>
                <a:xfrm>
                  <a:off x="2091786" y="6431667"/>
                  <a:ext cx="408960" cy="270000"/>
                </a:xfrm>
                <a:prstGeom prst="rect">
                  <a:avLst/>
                </a:prstGeom>
              </p:spPr>
            </p:pic>
          </mc:Fallback>
        </mc:AlternateContent>
      </p:grpSp>
      <p:grpSp>
        <p:nvGrpSpPr>
          <p:cNvPr id="43" name="Groupe 42">
            <a:extLst>
              <a:ext uri="{FF2B5EF4-FFF2-40B4-BE49-F238E27FC236}">
                <a16:creationId xmlns:a16="http://schemas.microsoft.com/office/drawing/2014/main" id="{B95FE2CF-FF5A-58CA-8018-2B2C9B9E8FE3}"/>
              </a:ext>
            </a:extLst>
          </p:cNvPr>
          <p:cNvGrpSpPr/>
          <p:nvPr/>
        </p:nvGrpSpPr>
        <p:grpSpPr>
          <a:xfrm>
            <a:off x="3510546" y="6508707"/>
            <a:ext cx="672840" cy="250200"/>
            <a:chOff x="3510546" y="6508707"/>
            <a:chExt cx="672840" cy="250200"/>
          </a:xfrm>
        </p:grpSpPr>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40" name="Encre 39">
                  <a:extLst>
                    <a:ext uri="{FF2B5EF4-FFF2-40B4-BE49-F238E27FC236}">
                      <a16:creationId xmlns:a16="http://schemas.microsoft.com/office/drawing/2014/main" id="{D99767D3-3198-93DF-AD25-7242A4FA1520}"/>
                    </a:ext>
                  </a:extLst>
                </p14:cNvPr>
                <p14:cNvContentPartPr/>
                <p14:nvPr/>
              </p14:nvContentPartPr>
              <p14:xfrm>
                <a:off x="3510546" y="6508707"/>
                <a:ext cx="487080" cy="250200"/>
              </p14:xfrm>
            </p:contentPart>
          </mc:Choice>
          <mc:Fallback xmlns="">
            <p:pic>
              <p:nvPicPr>
                <p:cNvPr id="40" name="Encre 39">
                  <a:extLst>
                    <a:ext uri="{FF2B5EF4-FFF2-40B4-BE49-F238E27FC236}">
                      <a16:creationId xmlns:a16="http://schemas.microsoft.com/office/drawing/2014/main" id="{D99767D3-3198-93DF-AD25-7242A4FA1520}"/>
                    </a:ext>
                  </a:extLst>
                </p:cNvPr>
                <p:cNvPicPr/>
                <p:nvPr/>
              </p:nvPicPr>
              <p:blipFill>
                <a:blip r:embed="rId37"/>
                <a:stretch>
                  <a:fillRect/>
                </a:stretch>
              </p:blipFill>
              <p:spPr>
                <a:xfrm>
                  <a:off x="3506226" y="6504387"/>
                  <a:ext cx="495720" cy="258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41" name="Encre 40">
                  <a:extLst>
                    <a:ext uri="{FF2B5EF4-FFF2-40B4-BE49-F238E27FC236}">
                      <a16:creationId xmlns:a16="http://schemas.microsoft.com/office/drawing/2014/main" id="{01355AF8-C69D-C802-5745-0C1B80F0ED71}"/>
                    </a:ext>
                  </a:extLst>
                </p14:cNvPr>
                <p14:cNvContentPartPr/>
                <p14:nvPr/>
              </p14:nvContentPartPr>
              <p14:xfrm>
                <a:off x="4127946" y="6531747"/>
                <a:ext cx="55440" cy="68760"/>
              </p14:xfrm>
            </p:contentPart>
          </mc:Choice>
          <mc:Fallback xmlns="">
            <p:pic>
              <p:nvPicPr>
                <p:cNvPr id="41" name="Encre 40">
                  <a:extLst>
                    <a:ext uri="{FF2B5EF4-FFF2-40B4-BE49-F238E27FC236}">
                      <a16:creationId xmlns:a16="http://schemas.microsoft.com/office/drawing/2014/main" id="{01355AF8-C69D-C802-5745-0C1B80F0ED71}"/>
                    </a:ext>
                  </a:extLst>
                </p:cNvPr>
                <p:cNvPicPr/>
                <p:nvPr/>
              </p:nvPicPr>
              <p:blipFill>
                <a:blip r:embed="rId39"/>
                <a:stretch>
                  <a:fillRect/>
                </a:stretch>
              </p:blipFill>
              <p:spPr>
                <a:xfrm>
                  <a:off x="4123626" y="6527427"/>
                  <a:ext cx="64080" cy="774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46" name="Encre 45">
                <a:extLst>
                  <a:ext uri="{FF2B5EF4-FFF2-40B4-BE49-F238E27FC236}">
                    <a16:creationId xmlns:a16="http://schemas.microsoft.com/office/drawing/2014/main" id="{9F6FD4E6-B036-65A7-CF6D-596B13DD5551}"/>
                  </a:ext>
                </a:extLst>
              </p14:cNvPr>
              <p14:cNvContentPartPr/>
              <p14:nvPr/>
            </p14:nvContentPartPr>
            <p14:xfrm>
              <a:off x="1833666" y="1700187"/>
              <a:ext cx="473040" cy="347040"/>
            </p14:xfrm>
          </p:contentPart>
        </mc:Choice>
        <mc:Fallback xmlns="">
          <p:pic>
            <p:nvPicPr>
              <p:cNvPr id="46" name="Encre 45">
                <a:extLst>
                  <a:ext uri="{FF2B5EF4-FFF2-40B4-BE49-F238E27FC236}">
                    <a16:creationId xmlns:a16="http://schemas.microsoft.com/office/drawing/2014/main" id="{9F6FD4E6-B036-65A7-CF6D-596B13DD5551}"/>
                  </a:ext>
                </a:extLst>
              </p:cNvPr>
              <p:cNvPicPr/>
              <p:nvPr/>
            </p:nvPicPr>
            <p:blipFill>
              <a:blip r:embed="rId41"/>
              <a:stretch>
                <a:fillRect/>
              </a:stretch>
            </p:blipFill>
            <p:spPr>
              <a:xfrm>
                <a:off x="1829346" y="1695867"/>
                <a:ext cx="481680" cy="355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47" name="Encre 46">
                <a:extLst>
                  <a:ext uri="{FF2B5EF4-FFF2-40B4-BE49-F238E27FC236}">
                    <a16:creationId xmlns:a16="http://schemas.microsoft.com/office/drawing/2014/main" id="{748BCB5F-2AD6-C7C6-214F-EDB17B253CD3}"/>
                  </a:ext>
                </a:extLst>
              </p14:cNvPr>
              <p14:cNvContentPartPr/>
              <p14:nvPr/>
            </p14:nvContentPartPr>
            <p14:xfrm>
              <a:off x="4288146" y="2230827"/>
              <a:ext cx="123480" cy="185760"/>
            </p14:xfrm>
          </p:contentPart>
        </mc:Choice>
        <mc:Fallback xmlns="">
          <p:pic>
            <p:nvPicPr>
              <p:cNvPr id="47" name="Encre 46">
                <a:extLst>
                  <a:ext uri="{FF2B5EF4-FFF2-40B4-BE49-F238E27FC236}">
                    <a16:creationId xmlns:a16="http://schemas.microsoft.com/office/drawing/2014/main" id="{748BCB5F-2AD6-C7C6-214F-EDB17B253CD3}"/>
                  </a:ext>
                </a:extLst>
              </p:cNvPr>
              <p:cNvPicPr/>
              <p:nvPr/>
            </p:nvPicPr>
            <p:blipFill>
              <a:blip r:embed="rId43"/>
              <a:stretch>
                <a:fillRect/>
              </a:stretch>
            </p:blipFill>
            <p:spPr>
              <a:xfrm>
                <a:off x="4283826" y="2226507"/>
                <a:ext cx="132120" cy="194400"/>
              </a:xfrm>
              <a:prstGeom prst="rect">
                <a:avLst/>
              </a:prstGeom>
            </p:spPr>
          </p:pic>
        </mc:Fallback>
      </mc:AlternateContent>
      <p:sp>
        <p:nvSpPr>
          <p:cNvPr id="49" name="Titre 1">
            <a:extLst>
              <a:ext uri="{FF2B5EF4-FFF2-40B4-BE49-F238E27FC236}">
                <a16:creationId xmlns:a16="http://schemas.microsoft.com/office/drawing/2014/main" id="{19C84B6A-AF04-6CD0-5361-1CFB90E2F3C3}"/>
              </a:ext>
            </a:extLst>
          </p:cNvPr>
          <p:cNvSpPr txBox="1">
            <a:spLocks/>
          </p:cNvSpPr>
          <p:nvPr/>
        </p:nvSpPr>
        <p:spPr>
          <a:xfrm>
            <a:off x="7758652" y="84304"/>
            <a:ext cx="6543749" cy="1293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t>Suite animation: </a:t>
            </a:r>
          </a:p>
        </p:txBody>
      </p:sp>
      <p:sp>
        <p:nvSpPr>
          <p:cNvPr id="50" name="ZoneTexte 49">
            <a:extLst>
              <a:ext uri="{FF2B5EF4-FFF2-40B4-BE49-F238E27FC236}">
                <a16:creationId xmlns:a16="http://schemas.microsoft.com/office/drawing/2014/main" id="{9B03E2F6-5183-A117-0D8B-1E713E051FB7}"/>
              </a:ext>
            </a:extLst>
          </p:cNvPr>
          <p:cNvSpPr txBox="1"/>
          <p:nvPr/>
        </p:nvSpPr>
        <p:spPr>
          <a:xfrm>
            <a:off x="7753551" y="5749876"/>
            <a:ext cx="3923125" cy="954107"/>
          </a:xfrm>
          <a:prstGeom prst="rect">
            <a:avLst/>
          </a:prstGeom>
          <a:noFill/>
        </p:spPr>
        <p:txBody>
          <a:bodyPr wrap="square" rtlCol="0">
            <a:spAutoFit/>
          </a:bodyPr>
          <a:lstStyle/>
          <a:p>
            <a:r>
              <a:rPr lang="fr-FR" sz="1400" dirty="0">
                <a:solidFill>
                  <a:schemeClr val="bg1"/>
                </a:solidFill>
                <a:highlight>
                  <a:srgbClr val="000000"/>
                </a:highlight>
              </a:rPr>
              <a:t>Attention, les dessins ici ne sont que des maquettes de </a:t>
            </a:r>
            <a:r>
              <a:rPr lang="fr-FR" sz="1400" dirty="0" err="1">
                <a:solidFill>
                  <a:schemeClr val="bg1"/>
                </a:solidFill>
                <a:highlight>
                  <a:srgbClr val="000000"/>
                </a:highlight>
              </a:rPr>
              <a:t>demo</a:t>
            </a:r>
            <a:r>
              <a:rPr lang="fr-FR" sz="1400" dirty="0">
                <a:solidFill>
                  <a:schemeClr val="bg1"/>
                </a:solidFill>
                <a:highlight>
                  <a:srgbClr val="000000"/>
                </a:highlight>
              </a:rPr>
              <a:t>, les graphismes seront plus modernes et stylisés avec effet de mouvements. Seulement si l option est retenue. </a:t>
            </a:r>
          </a:p>
        </p:txBody>
      </p:sp>
      <p:grpSp>
        <p:nvGrpSpPr>
          <p:cNvPr id="74" name="Groupe 73">
            <a:extLst>
              <a:ext uri="{FF2B5EF4-FFF2-40B4-BE49-F238E27FC236}">
                <a16:creationId xmlns:a16="http://schemas.microsoft.com/office/drawing/2014/main" id="{C1F48AE4-3F26-E4BE-E4D8-303A580C6D7C}"/>
              </a:ext>
            </a:extLst>
          </p:cNvPr>
          <p:cNvGrpSpPr/>
          <p:nvPr/>
        </p:nvGrpSpPr>
        <p:grpSpPr>
          <a:xfrm>
            <a:off x="1796946" y="4334307"/>
            <a:ext cx="2112120" cy="1509385"/>
            <a:chOff x="1796946" y="4334307"/>
            <a:chExt cx="2112120" cy="1509385"/>
          </a:xfrm>
        </p:grpSpPr>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15" name="Encre 14">
                  <a:extLst>
                    <a:ext uri="{FF2B5EF4-FFF2-40B4-BE49-F238E27FC236}">
                      <a16:creationId xmlns:a16="http://schemas.microsoft.com/office/drawing/2014/main" id="{2B5F6788-2452-41FA-8C15-7ACEE151C792}"/>
                    </a:ext>
                  </a:extLst>
                </p14:cNvPr>
                <p14:cNvContentPartPr/>
                <p14:nvPr/>
              </p14:nvContentPartPr>
              <p14:xfrm>
                <a:off x="2194026" y="4334307"/>
                <a:ext cx="1715040" cy="1007640"/>
              </p14:xfrm>
            </p:contentPart>
          </mc:Choice>
          <mc:Fallback xmlns="">
            <p:pic>
              <p:nvPicPr>
                <p:cNvPr id="15" name="Encre 14">
                  <a:extLst>
                    <a:ext uri="{FF2B5EF4-FFF2-40B4-BE49-F238E27FC236}">
                      <a16:creationId xmlns:a16="http://schemas.microsoft.com/office/drawing/2014/main" id="{2B5F6788-2452-41FA-8C15-7ACEE151C792}"/>
                    </a:ext>
                  </a:extLst>
                </p:cNvPr>
                <p:cNvPicPr/>
                <p:nvPr/>
              </p:nvPicPr>
              <p:blipFill>
                <a:blip r:embed="rId45"/>
                <a:stretch>
                  <a:fillRect/>
                </a:stretch>
              </p:blipFill>
              <p:spPr>
                <a:xfrm>
                  <a:off x="2189706" y="4329987"/>
                  <a:ext cx="1723680" cy="1016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16" name="Encre 15">
                  <a:extLst>
                    <a:ext uri="{FF2B5EF4-FFF2-40B4-BE49-F238E27FC236}">
                      <a16:creationId xmlns:a16="http://schemas.microsoft.com/office/drawing/2014/main" id="{0C4A6A90-ECBE-197D-6852-6BEE56E1C22D}"/>
                    </a:ext>
                  </a:extLst>
                </p14:cNvPr>
                <p14:cNvContentPartPr/>
                <p14:nvPr/>
              </p14:nvContentPartPr>
              <p14:xfrm>
                <a:off x="1796946" y="5000307"/>
                <a:ext cx="478080" cy="414000"/>
              </p14:xfrm>
            </p:contentPart>
          </mc:Choice>
          <mc:Fallback xmlns="">
            <p:pic>
              <p:nvPicPr>
                <p:cNvPr id="16" name="Encre 15">
                  <a:extLst>
                    <a:ext uri="{FF2B5EF4-FFF2-40B4-BE49-F238E27FC236}">
                      <a16:creationId xmlns:a16="http://schemas.microsoft.com/office/drawing/2014/main" id="{0C4A6A90-ECBE-197D-6852-6BEE56E1C22D}"/>
                    </a:ext>
                  </a:extLst>
                </p:cNvPr>
                <p:cNvPicPr/>
                <p:nvPr/>
              </p:nvPicPr>
              <p:blipFill>
                <a:blip r:embed="rId47"/>
                <a:stretch>
                  <a:fillRect/>
                </a:stretch>
              </p:blipFill>
              <p:spPr>
                <a:xfrm>
                  <a:off x="1792626" y="4995987"/>
                  <a:ext cx="486720" cy="42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51" name="Encre 50">
                  <a:extLst>
                    <a:ext uri="{FF2B5EF4-FFF2-40B4-BE49-F238E27FC236}">
                      <a16:creationId xmlns:a16="http://schemas.microsoft.com/office/drawing/2014/main" id="{123721A1-D44B-2633-BD8F-5B3E58E30091}"/>
                    </a:ext>
                  </a:extLst>
                </p14:cNvPr>
                <p14:cNvContentPartPr/>
                <p14:nvPr/>
              </p14:nvContentPartPr>
              <p14:xfrm>
                <a:off x="2328926" y="5677012"/>
                <a:ext cx="5400" cy="720"/>
              </p14:xfrm>
            </p:contentPart>
          </mc:Choice>
          <mc:Fallback xmlns="">
            <p:pic>
              <p:nvPicPr>
                <p:cNvPr id="51" name="Encre 50">
                  <a:extLst>
                    <a:ext uri="{FF2B5EF4-FFF2-40B4-BE49-F238E27FC236}">
                      <a16:creationId xmlns:a16="http://schemas.microsoft.com/office/drawing/2014/main" id="{123721A1-D44B-2633-BD8F-5B3E58E30091}"/>
                    </a:ext>
                  </a:extLst>
                </p:cNvPr>
                <p:cNvPicPr/>
                <p:nvPr/>
              </p:nvPicPr>
              <p:blipFill>
                <a:blip r:embed="rId49"/>
                <a:stretch>
                  <a:fillRect/>
                </a:stretch>
              </p:blipFill>
              <p:spPr>
                <a:xfrm>
                  <a:off x="2324606" y="5672692"/>
                  <a:ext cx="14040" cy="9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52" name="Encre 51">
                  <a:extLst>
                    <a:ext uri="{FF2B5EF4-FFF2-40B4-BE49-F238E27FC236}">
                      <a16:creationId xmlns:a16="http://schemas.microsoft.com/office/drawing/2014/main" id="{A7658395-8F42-18B7-0891-84B5C7606178}"/>
                    </a:ext>
                  </a:extLst>
                </p14:cNvPr>
                <p14:cNvContentPartPr/>
                <p14:nvPr/>
              </p14:nvContentPartPr>
              <p14:xfrm>
                <a:off x="2571566" y="5589172"/>
                <a:ext cx="39960" cy="100800"/>
              </p14:xfrm>
            </p:contentPart>
          </mc:Choice>
          <mc:Fallback xmlns="">
            <p:pic>
              <p:nvPicPr>
                <p:cNvPr id="52" name="Encre 51">
                  <a:extLst>
                    <a:ext uri="{FF2B5EF4-FFF2-40B4-BE49-F238E27FC236}">
                      <a16:creationId xmlns:a16="http://schemas.microsoft.com/office/drawing/2014/main" id="{A7658395-8F42-18B7-0891-84B5C7606178}"/>
                    </a:ext>
                  </a:extLst>
                </p:cNvPr>
                <p:cNvPicPr/>
                <p:nvPr/>
              </p:nvPicPr>
              <p:blipFill>
                <a:blip r:embed="rId51"/>
                <a:stretch>
                  <a:fillRect/>
                </a:stretch>
              </p:blipFill>
              <p:spPr>
                <a:xfrm>
                  <a:off x="2567246" y="5584852"/>
                  <a:ext cx="48600" cy="109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53" name="Encre 52">
                  <a:extLst>
                    <a:ext uri="{FF2B5EF4-FFF2-40B4-BE49-F238E27FC236}">
                      <a16:creationId xmlns:a16="http://schemas.microsoft.com/office/drawing/2014/main" id="{47EA8E9E-3CF1-3939-77E5-76D0470E3FD4}"/>
                    </a:ext>
                  </a:extLst>
                </p14:cNvPr>
                <p14:cNvContentPartPr/>
                <p14:nvPr/>
              </p14:nvContentPartPr>
              <p14:xfrm>
                <a:off x="2300846" y="5668012"/>
                <a:ext cx="34560" cy="64080"/>
              </p14:xfrm>
            </p:contentPart>
          </mc:Choice>
          <mc:Fallback xmlns="">
            <p:pic>
              <p:nvPicPr>
                <p:cNvPr id="53" name="Encre 52">
                  <a:extLst>
                    <a:ext uri="{FF2B5EF4-FFF2-40B4-BE49-F238E27FC236}">
                      <a16:creationId xmlns:a16="http://schemas.microsoft.com/office/drawing/2014/main" id="{47EA8E9E-3CF1-3939-77E5-76D0470E3FD4}"/>
                    </a:ext>
                  </a:extLst>
                </p:cNvPr>
                <p:cNvPicPr/>
                <p:nvPr/>
              </p:nvPicPr>
              <p:blipFill>
                <a:blip r:embed="rId53"/>
                <a:stretch>
                  <a:fillRect/>
                </a:stretch>
              </p:blipFill>
              <p:spPr>
                <a:xfrm>
                  <a:off x="2296526" y="5663692"/>
                  <a:ext cx="43200" cy="72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54" name="Encre 53">
                  <a:extLst>
                    <a:ext uri="{FF2B5EF4-FFF2-40B4-BE49-F238E27FC236}">
                      <a16:creationId xmlns:a16="http://schemas.microsoft.com/office/drawing/2014/main" id="{3560C6AF-10B7-B0C8-F219-52372C688C13}"/>
                    </a:ext>
                  </a:extLst>
                </p14:cNvPr>
                <p14:cNvContentPartPr/>
                <p14:nvPr/>
              </p14:nvContentPartPr>
              <p14:xfrm>
                <a:off x="2274926" y="5488372"/>
                <a:ext cx="82440" cy="47520"/>
              </p14:xfrm>
            </p:contentPart>
          </mc:Choice>
          <mc:Fallback xmlns="">
            <p:pic>
              <p:nvPicPr>
                <p:cNvPr id="54" name="Encre 53">
                  <a:extLst>
                    <a:ext uri="{FF2B5EF4-FFF2-40B4-BE49-F238E27FC236}">
                      <a16:creationId xmlns:a16="http://schemas.microsoft.com/office/drawing/2014/main" id="{3560C6AF-10B7-B0C8-F219-52372C688C13}"/>
                    </a:ext>
                  </a:extLst>
                </p:cNvPr>
                <p:cNvPicPr/>
                <p:nvPr/>
              </p:nvPicPr>
              <p:blipFill>
                <a:blip r:embed="rId55"/>
                <a:stretch>
                  <a:fillRect/>
                </a:stretch>
              </p:blipFill>
              <p:spPr>
                <a:xfrm>
                  <a:off x="2270606" y="5484052"/>
                  <a:ext cx="91080" cy="5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55" name="Encre 54">
                  <a:extLst>
                    <a:ext uri="{FF2B5EF4-FFF2-40B4-BE49-F238E27FC236}">
                      <a16:creationId xmlns:a16="http://schemas.microsoft.com/office/drawing/2014/main" id="{8F587655-0EC6-2FDE-77FA-CC9D8527423A}"/>
                    </a:ext>
                  </a:extLst>
                </p14:cNvPr>
                <p14:cNvContentPartPr/>
                <p14:nvPr/>
              </p14:nvContentPartPr>
              <p14:xfrm>
                <a:off x="2495606" y="5459932"/>
                <a:ext cx="27360" cy="57600"/>
              </p14:xfrm>
            </p:contentPart>
          </mc:Choice>
          <mc:Fallback xmlns="">
            <p:pic>
              <p:nvPicPr>
                <p:cNvPr id="55" name="Encre 54">
                  <a:extLst>
                    <a:ext uri="{FF2B5EF4-FFF2-40B4-BE49-F238E27FC236}">
                      <a16:creationId xmlns:a16="http://schemas.microsoft.com/office/drawing/2014/main" id="{8F587655-0EC6-2FDE-77FA-CC9D8527423A}"/>
                    </a:ext>
                  </a:extLst>
                </p:cNvPr>
                <p:cNvPicPr/>
                <p:nvPr/>
              </p:nvPicPr>
              <p:blipFill>
                <a:blip r:embed="rId57"/>
                <a:stretch>
                  <a:fillRect/>
                </a:stretch>
              </p:blipFill>
              <p:spPr>
                <a:xfrm>
                  <a:off x="2491286" y="5455612"/>
                  <a:ext cx="36000" cy="66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56" name="Encre 55">
                  <a:extLst>
                    <a:ext uri="{FF2B5EF4-FFF2-40B4-BE49-F238E27FC236}">
                      <a16:creationId xmlns:a16="http://schemas.microsoft.com/office/drawing/2014/main" id="{5D6CA00F-D6A2-BC49-D936-5525C0A24236}"/>
                    </a:ext>
                  </a:extLst>
                </p14:cNvPr>
                <p14:cNvContentPartPr/>
                <p14:nvPr/>
              </p14:nvContentPartPr>
              <p14:xfrm>
                <a:off x="2635286" y="5430052"/>
                <a:ext cx="48960" cy="70560"/>
              </p14:xfrm>
            </p:contentPart>
          </mc:Choice>
          <mc:Fallback xmlns="">
            <p:pic>
              <p:nvPicPr>
                <p:cNvPr id="56" name="Encre 55">
                  <a:extLst>
                    <a:ext uri="{FF2B5EF4-FFF2-40B4-BE49-F238E27FC236}">
                      <a16:creationId xmlns:a16="http://schemas.microsoft.com/office/drawing/2014/main" id="{5D6CA00F-D6A2-BC49-D936-5525C0A24236}"/>
                    </a:ext>
                  </a:extLst>
                </p:cNvPr>
                <p:cNvPicPr/>
                <p:nvPr/>
              </p:nvPicPr>
              <p:blipFill>
                <a:blip r:embed="rId59"/>
                <a:stretch>
                  <a:fillRect/>
                </a:stretch>
              </p:blipFill>
              <p:spPr>
                <a:xfrm>
                  <a:off x="2630966" y="5425732"/>
                  <a:ext cx="57600" cy="79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57" name="Encre 56">
                  <a:extLst>
                    <a:ext uri="{FF2B5EF4-FFF2-40B4-BE49-F238E27FC236}">
                      <a16:creationId xmlns:a16="http://schemas.microsoft.com/office/drawing/2014/main" id="{2470AB46-4346-3274-76D9-F8362D6DC8B9}"/>
                    </a:ext>
                  </a:extLst>
                </p14:cNvPr>
                <p14:cNvContentPartPr/>
                <p14:nvPr/>
              </p14:nvContentPartPr>
              <p14:xfrm>
                <a:off x="2422526" y="5217652"/>
                <a:ext cx="43560" cy="42120"/>
              </p14:xfrm>
            </p:contentPart>
          </mc:Choice>
          <mc:Fallback xmlns="">
            <p:pic>
              <p:nvPicPr>
                <p:cNvPr id="57" name="Encre 56">
                  <a:extLst>
                    <a:ext uri="{FF2B5EF4-FFF2-40B4-BE49-F238E27FC236}">
                      <a16:creationId xmlns:a16="http://schemas.microsoft.com/office/drawing/2014/main" id="{2470AB46-4346-3274-76D9-F8362D6DC8B9}"/>
                    </a:ext>
                  </a:extLst>
                </p:cNvPr>
                <p:cNvPicPr/>
                <p:nvPr/>
              </p:nvPicPr>
              <p:blipFill>
                <a:blip r:embed="rId61"/>
                <a:stretch>
                  <a:fillRect/>
                </a:stretch>
              </p:blipFill>
              <p:spPr>
                <a:xfrm>
                  <a:off x="2418206" y="5213332"/>
                  <a:ext cx="52200" cy="50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58" name="Encre 57">
                  <a:extLst>
                    <a:ext uri="{FF2B5EF4-FFF2-40B4-BE49-F238E27FC236}">
                      <a16:creationId xmlns:a16="http://schemas.microsoft.com/office/drawing/2014/main" id="{BABA63B3-A613-9A8D-1D62-F20C30C95497}"/>
                    </a:ext>
                  </a:extLst>
                </p14:cNvPr>
                <p14:cNvContentPartPr/>
                <p14:nvPr/>
              </p14:nvContentPartPr>
              <p14:xfrm>
                <a:off x="2546726" y="5121532"/>
                <a:ext cx="38520" cy="70920"/>
              </p14:xfrm>
            </p:contentPart>
          </mc:Choice>
          <mc:Fallback xmlns="">
            <p:pic>
              <p:nvPicPr>
                <p:cNvPr id="58" name="Encre 57">
                  <a:extLst>
                    <a:ext uri="{FF2B5EF4-FFF2-40B4-BE49-F238E27FC236}">
                      <a16:creationId xmlns:a16="http://schemas.microsoft.com/office/drawing/2014/main" id="{BABA63B3-A613-9A8D-1D62-F20C30C95497}"/>
                    </a:ext>
                  </a:extLst>
                </p:cNvPr>
                <p:cNvPicPr/>
                <p:nvPr/>
              </p:nvPicPr>
              <p:blipFill>
                <a:blip r:embed="rId63"/>
                <a:stretch>
                  <a:fillRect/>
                </a:stretch>
              </p:blipFill>
              <p:spPr>
                <a:xfrm>
                  <a:off x="2542406" y="5117212"/>
                  <a:ext cx="47160" cy="79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
              <p14:nvContentPartPr>
                <p14:cNvPr id="59" name="Encre 58">
                  <a:extLst>
                    <a:ext uri="{FF2B5EF4-FFF2-40B4-BE49-F238E27FC236}">
                      <a16:creationId xmlns:a16="http://schemas.microsoft.com/office/drawing/2014/main" id="{3E4E49B5-61BB-A658-2711-612776F1BFC8}"/>
                    </a:ext>
                  </a:extLst>
                </p14:cNvPr>
                <p14:cNvContentPartPr/>
                <p14:nvPr/>
              </p14:nvContentPartPr>
              <p14:xfrm>
                <a:off x="2295806" y="5184892"/>
                <a:ext cx="65520" cy="29160"/>
              </p14:xfrm>
            </p:contentPart>
          </mc:Choice>
          <mc:Fallback xmlns="">
            <p:pic>
              <p:nvPicPr>
                <p:cNvPr id="59" name="Encre 58">
                  <a:extLst>
                    <a:ext uri="{FF2B5EF4-FFF2-40B4-BE49-F238E27FC236}">
                      <a16:creationId xmlns:a16="http://schemas.microsoft.com/office/drawing/2014/main" id="{3E4E49B5-61BB-A658-2711-612776F1BFC8}"/>
                    </a:ext>
                  </a:extLst>
                </p:cNvPr>
                <p:cNvPicPr/>
                <p:nvPr/>
              </p:nvPicPr>
              <p:blipFill>
                <a:blip r:embed="rId65"/>
                <a:stretch>
                  <a:fillRect/>
                </a:stretch>
              </p:blipFill>
              <p:spPr>
                <a:xfrm>
                  <a:off x="2291486" y="5180572"/>
                  <a:ext cx="7416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
              <p14:nvContentPartPr>
                <p14:cNvPr id="60" name="Encre 59">
                  <a:extLst>
                    <a:ext uri="{FF2B5EF4-FFF2-40B4-BE49-F238E27FC236}">
                      <a16:creationId xmlns:a16="http://schemas.microsoft.com/office/drawing/2014/main" id="{92040463-736D-9BDF-57E3-18517606E381}"/>
                    </a:ext>
                  </a:extLst>
                </p14:cNvPr>
                <p14:cNvContentPartPr/>
                <p14:nvPr/>
              </p14:nvContentPartPr>
              <p14:xfrm>
                <a:off x="2610446" y="5108572"/>
                <a:ext cx="35280" cy="104400"/>
              </p14:xfrm>
            </p:contentPart>
          </mc:Choice>
          <mc:Fallback xmlns="">
            <p:pic>
              <p:nvPicPr>
                <p:cNvPr id="60" name="Encre 59">
                  <a:extLst>
                    <a:ext uri="{FF2B5EF4-FFF2-40B4-BE49-F238E27FC236}">
                      <a16:creationId xmlns:a16="http://schemas.microsoft.com/office/drawing/2014/main" id="{92040463-736D-9BDF-57E3-18517606E381}"/>
                    </a:ext>
                  </a:extLst>
                </p:cNvPr>
                <p:cNvPicPr/>
                <p:nvPr/>
              </p:nvPicPr>
              <p:blipFill>
                <a:blip r:embed="rId67"/>
                <a:stretch>
                  <a:fillRect/>
                </a:stretch>
              </p:blipFill>
              <p:spPr>
                <a:xfrm>
                  <a:off x="2606126" y="5104252"/>
                  <a:ext cx="43920" cy="113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
              <p14:nvContentPartPr>
                <p14:cNvPr id="61" name="Encre 60">
                  <a:extLst>
                    <a:ext uri="{FF2B5EF4-FFF2-40B4-BE49-F238E27FC236}">
                      <a16:creationId xmlns:a16="http://schemas.microsoft.com/office/drawing/2014/main" id="{279E7C26-C2F8-151D-5D67-D0B164C42343}"/>
                    </a:ext>
                  </a:extLst>
                </p14:cNvPr>
                <p14:cNvContentPartPr/>
                <p14:nvPr/>
              </p14:nvContentPartPr>
              <p14:xfrm>
                <a:off x="2552486" y="5529412"/>
                <a:ext cx="39600" cy="99000"/>
              </p14:xfrm>
            </p:contentPart>
          </mc:Choice>
          <mc:Fallback xmlns="">
            <p:pic>
              <p:nvPicPr>
                <p:cNvPr id="61" name="Encre 60">
                  <a:extLst>
                    <a:ext uri="{FF2B5EF4-FFF2-40B4-BE49-F238E27FC236}">
                      <a16:creationId xmlns:a16="http://schemas.microsoft.com/office/drawing/2014/main" id="{279E7C26-C2F8-151D-5D67-D0B164C42343}"/>
                    </a:ext>
                  </a:extLst>
                </p:cNvPr>
                <p:cNvPicPr/>
                <p:nvPr/>
              </p:nvPicPr>
              <p:blipFill>
                <a:blip r:embed="rId69"/>
                <a:stretch>
                  <a:fillRect/>
                </a:stretch>
              </p:blipFill>
              <p:spPr>
                <a:xfrm>
                  <a:off x="2548166" y="5525092"/>
                  <a:ext cx="48240" cy="107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
              <p14:nvContentPartPr>
                <p14:cNvPr id="62" name="Encre 61">
                  <a:extLst>
                    <a:ext uri="{FF2B5EF4-FFF2-40B4-BE49-F238E27FC236}">
                      <a16:creationId xmlns:a16="http://schemas.microsoft.com/office/drawing/2014/main" id="{4F2D97C0-8ED4-B058-4529-EEDF84E95F50}"/>
                    </a:ext>
                  </a:extLst>
                </p14:cNvPr>
                <p14:cNvContentPartPr/>
                <p14:nvPr/>
              </p14:nvContentPartPr>
              <p14:xfrm>
                <a:off x="2597126" y="5766652"/>
                <a:ext cx="73080" cy="69840"/>
              </p14:xfrm>
            </p:contentPart>
          </mc:Choice>
          <mc:Fallback xmlns="">
            <p:pic>
              <p:nvPicPr>
                <p:cNvPr id="62" name="Encre 61">
                  <a:extLst>
                    <a:ext uri="{FF2B5EF4-FFF2-40B4-BE49-F238E27FC236}">
                      <a16:creationId xmlns:a16="http://schemas.microsoft.com/office/drawing/2014/main" id="{4F2D97C0-8ED4-B058-4529-EEDF84E95F50}"/>
                    </a:ext>
                  </a:extLst>
                </p:cNvPr>
                <p:cNvPicPr/>
                <p:nvPr/>
              </p:nvPicPr>
              <p:blipFill>
                <a:blip r:embed="rId71"/>
                <a:stretch>
                  <a:fillRect/>
                </a:stretch>
              </p:blipFill>
              <p:spPr>
                <a:xfrm>
                  <a:off x="2592806" y="5762332"/>
                  <a:ext cx="81720" cy="78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
              <p14:nvContentPartPr>
                <p14:cNvPr id="63" name="Encre 62">
                  <a:extLst>
                    <a:ext uri="{FF2B5EF4-FFF2-40B4-BE49-F238E27FC236}">
                      <a16:creationId xmlns:a16="http://schemas.microsoft.com/office/drawing/2014/main" id="{A4E5A9B4-3055-16E2-C21A-D9F0376BE303}"/>
                    </a:ext>
                  </a:extLst>
                </p14:cNvPr>
                <p14:cNvContentPartPr/>
                <p14:nvPr/>
              </p14:nvContentPartPr>
              <p14:xfrm>
                <a:off x="2476886" y="5774572"/>
                <a:ext cx="47160" cy="69120"/>
              </p14:xfrm>
            </p:contentPart>
          </mc:Choice>
          <mc:Fallback xmlns="">
            <p:pic>
              <p:nvPicPr>
                <p:cNvPr id="63" name="Encre 62">
                  <a:extLst>
                    <a:ext uri="{FF2B5EF4-FFF2-40B4-BE49-F238E27FC236}">
                      <a16:creationId xmlns:a16="http://schemas.microsoft.com/office/drawing/2014/main" id="{A4E5A9B4-3055-16E2-C21A-D9F0376BE303}"/>
                    </a:ext>
                  </a:extLst>
                </p:cNvPr>
                <p:cNvPicPr/>
                <p:nvPr/>
              </p:nvPicPr>
              <p:blipFill>
                <a:blip r:embed="rId73"/>
                <a:stretch>
                  <a:fillRect/>
                </a:stretch>
              </p:blipFill>
              <p:spPr>
                <a:xfrm>
                  <a:off x="2472566" y="5770252"/>
                  <a:ext cx="55800" cy="77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
              <p14:nvContentPartPr>
                <p14:cNvPr id="64" name="Encre 63">
                  <a:extLst>
                    <a:ext uri="{FF2B5EF4-FFF2-40B4-BE49-F238E27FC236}">
                      <a16:creationId xmlns:a16="http://schemas.microsoft.com/office/drawing/2014/main" id="{EF46667B-716B-5E77-2B35-400B786F60F9}"/>
                    </a:ext>
                  </a:extLst>
                </p14:cNvPr>
                <p14:cNvContentPartPr/>
                <p14:nvPr/>
              </p14:nvContentPartPr>
              <p14:xfrm>
                <a:off x="2245406" y="5626612"/>
                <a:ext cx="78120" cy="102240"/>
              </p14:xfrm>
            </p:contentPart>
          </mc:Choice>
          <mc:Fallback xmlns="">
            <p:pic>
              <p:nvPicPr>
                <p:cNvPr id="64" name="Encre 63">
                  <a:extLst>
                    <a:ext uri="{FF2B5EF4-FFF2-40B4-BE49-F238E27FC236}">
                      <a16:creationId xmlns:a16="http://schemas.microsoft.com/office/drawing/2014/main" id="{EF46667B-716B-5E77-2B35-400B786F60F9}"/>
                    </a:ext>
                  </a:extLst>
                </p:cNvPr>
                <p:cNvPicPr/>
                <p:nvPr/>
              </p:nvPicPr>
              <p:blipFill>
                <a:blip r:embed="rId75"/>
                <a:stretch>
                  <a:fillRect/>
                </a:stretch>
              </p:blipFill>
              <p:spPr>
                <a:xfrm>
                  <a:off x="2241086" y="5622292"/>
                  <a:ext cx="86760" cy="110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
              <p14:nvContentPartPr>
                <p14:cNvPr id="65" name="Encre 64">
                  <a:extLst>
                    <a:ext uri="{FF2B5EF4-FFF2-40B4-BE49-F238E27FC236}">
                      <a16:creationId xmlns:a16="http://schemas.microsoft.com/office/drawing/2014/main" id="{8E77C75F-14F6-B52C-5C6A-4A850626CDD8}"/>
                    </a:ext>
                  </a:extLst>
                </p14:cNvPr>
                <p14:cNvContentPartPr/>
                <p14:nvPr/>
              </p14:nvContentPartPr>
              <p14:xfrm>
                <a:off x="2639966" y="5567932"/>
                <a:ext cx="42480" cy="41400"/>
              </p14:xfrm>
            </p:contentPart>
          </mc:Choice>
          <mc:Fallback xmlns="">
            <p:pic>
              <p:nvPicPr>
                <p:cNvPr id="65" name="Encre 64">
                  <a:extLst>
                    <a:ext uri="{FF2B5EF4-FFF2-40B4-BE49-F238E27FC236}">
                      <a16:creationId xmlns:a16="http://schemas.microsoft.com/office/drawing/2014/main" id="{8E77C75F-14F6-B52C-5C6A-4A850626CDD8}"/>
                    </a:ext>
                  </a:extLst>
                </p:cNvPr>
                <p:cNvPicPr/>
                <p:nvPr/>
              </p:nvPicPr>
              <p:blipFill>
                <a:blip r:embed="rId77"/>
                <a:stretch>
                  <a:fillRect/>
                </a:stretch>
              </p:blipFill>
              <p:spPr>
                <a:xfrm>
                  <a:off x="2635646" y="5563612"/>
                  <a:ext cx="51120" cy="50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8">
              <p14:nvContentPartPr>
                <p14:cNvPr id="66" name="Encre 65">
                  <a:extLst>
                    <a:ext uri="{FF2B5EF4-FFF2-40B4-BE49-F238E27FC236}">
                      <a16:creationId xmlns:a16="http://schemas.microsoft.com/office/drawing/2014/main" id="{7F680870-45DE-276A-204F-66A595B7472E}"/>
                    </a:ext>
                  </a:extLst>
                </p14:cNvPr>
                <p14:cNvContentPartPr/>
                <p14:nvPr/>
              </p14:nvContentPartPr>
              <p14:xfrm>
                <a:off x="2429366" y="5689252"/>
                <a:ext cx="57600" cy="115920"/>
              </p14:xfrm>
            </p:contentPart>
          </mc:Choice>
          <mc:Fallback xmlns="">
            <p:pic>
              <p:nvPicPr>
                <p:cNvPr id="66" name="Encre 65">
                  <a:extLst>
                    <a:ext uri="{FF2B5EF4-FFF2-40B4-BE49-F238E27FC236}">
                      <a16:creationId xmlns:a16="http://schemas.microsoft.com/office/drawing/2014/main" id="{7F680870-45DE-276A-204F-66A595B7472E}"/>
                    </a:ext>
                  </a:extLst>
                </p:cNvPr>
                <p:cNvPicPr/>
                <p:nvPr/>
              </p:nvPicPr>
              <p:blipFill>
                <a:blip r:embed="rId79"/>
                <a:stretch>
                  <a:fillRect/>
                </a:stretch>
              </p:blipFill>
              <p:spPr>
                <a:xfrm>
                  <a:off x="2425046" y="5684932"/>
                  <a:ext cx="66240" cy="124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
              <p14:nvContentPartPr>
                <p14:cNvPr id="67" name="Encre 66">
                  <a:extLst>
                    <a:ext uri="{FF2B5EF4-FFF2-40B4-BE49-F238E27FC236}">
                      <a16:creationId xmlns:a16="http://schemas.microsoft.com/office/drawing/2014/main" id="{3949558D-2DA0-CE00-B1E6-A5A505FAD0A0}"/>
                    </a:ext>
                  </a:extLst>
                </p14:cNvPr>
                <p14:cNvContentPartPr/>
                <p14:nvPr/>
              </p14:nvContentPartPr>
              <p14:xfrm>
                <a:off x="2307686" y="5482972"/>
                <a:ext cx="42480" cy="68400"/>
              </p14:xfrm>
            </p:contentPart>
          </mc:Choice>
          <mc:Fallback xmlns="">
            <p:pic>
              <p:nvPicPr>
                <p:cNvPr id="67" name="Encre 66">
                  <a:extLst>
                    <a:ext uri="{FF2B5EF4-FFF2-40B4-BE49-F238E27FC236}">
                      <a16:creationId xmlns:a16="http://schemas.microsoft.com/office/drawing/2014/main" id="{3949558D-2DA0-CE00-B1E6-A5A505FAD0A0}"/>
                    </a:ext>
                  </a:extLst>
                </p:cNvPr>
                <p:cNvPicPr/>
                <p:nvPr/>
              </p:nvPicPr>
              <p:blipFill>
                <a:blip r:embed="rId81"/>
                <a:stretch>
                  <a:fillRect/>
                </a:stretch>
              </p:blipFill>
              <p:spPr>
                <a:xfrm>
                  <a:off x="2303366" y="5478652"/>
                  <a:ext cx="51120" cy="77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
              <p14:nvContentPartPr>
                <p14:cNvPr id="68" name="Encre 67">
                  <a:extLst>
                    <a:ext uri="{FF2B5EF4-FFF2-40B4-BE49-F238E27FC236}">
                      <a16:creationId xmlns:a16="http://schemas.microsoft.com/office/drawing/2014/main" id="{F7CFBB99-8293-FC9E-EC56-B4A4A366A969}"/>
                    </a:ext>
                  </a:extLst>
                </p14:cNvPr>
                <p14:cNvContentPartPr/>
                <p14:nvPr/>
              </p14:nvContentPartPr>
              <p14:xfrm>
                <a:off x="2567966" y="5423572"/>
                <a:ext cx="72000" cy="42120"/>
              </p14:xfrm>
            </p:contentPart>
          </mc:Choice>
          <mc:Fallback xmlns="">
            <p:pic>
              <p:nvPicPr>
                <p:cNvPr id="68" name="Encre 67">
                  <a:extLst>
                    <a:ext uri="{FF2B5EF4-FFF2-40B4-BE49-F238E27FC236}">
                      <a16:creationId xmlns:a16="http://schemas.microsoft.com/office/drawing/2014/main" id="{F7CFBB99-8293-FC9E-EC56-B4A4A366A969}"/>
                    </a:ext>
                  </a:extLst>
                </p:cNvPr>
                <p:cNvPicPr/>
                <p:nvPr/>
              </p:nvPicPr>
              <p:blipFill>
                <a:blip r:embed="rId83"/>
                <a:stretch>
                  <a:fillRect/>
                </a:stretch>
              </p:blipFill>
              <p:spPr>
                <a:xfrm>
                  <a:off x="2563646" y="5419252"/>
                  <a:ext cx="80640" cy="50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
              <p14:nvContentPartPr>
                <p14:cNvPr id="69" name="Encre 68">
                  <a:extLst>
                    <a:ext uri="{FF2B5EF4-FFF2-40B4-BE49-F238E27FC236}">
                      <a16:creationId xmlns:a16="http://schemas.microsoft.com/office/drawing/2014/main" id="{BA466B5C-1394-9369-082A-44ABDF6AFA61}"/>
                    </a:ext>
                  </a:extLst>
                </p14:cNvPr>
                <p14:cNvContentPartPr/>
                <p14:nvPr/>
              </p14:nvContentPartPr>
              <p14:xfrm>
                <a:off x="2332166" y="5430772"/>
                <a:ext cx="38880" cy="68400"/>
              </p14:xfrm>
            </p:contentPart>
          </mc:Choice>
          <mc:Fallback xmlns="">
            <p:pic>
              <p:nvPicPr>
                <p:cNvPr id="69" name="Encre 68">
                  <a:extLst>
                    <a:ext uri="{FF2B5EF4-FFF2-40B4-BE49-F238E27FC236}">
                      <a16:creationId xmlns:a16="http://schemas.microsoft.com/office/drawing/2014/main" id="{BA466B5C-1394-9369-082A-44ABDF6AFA61}"/>
                    </a:ext>
                  </a:extLst>
                </p:cNvPr>
                <p:cNvPicPr/>
                <p:nvPr/>
              </p:nvPicPr>
              <p:blipFill>
                <a:blip r:embed="rId85"/>
                <a:stretch>
                  <a:fillRect/>
                </a:stretch>
              </p:blipFill>
              <p:spPr>
                <a:xfrm>
                  <a:off x="2327846" y="5426452"/>
                  <a:ext cx="47520" cy="77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
              <p14:nvContentPartPr>
                <p14:cNvPr id="70" name="Encre 69">
                  <a:extLst>
                    <a:ext uri="{FF2B5EF4-FFF2-40B4-BE49-F238E27FC236}">
                      <a16:creationId xmlns:a16="http://schemas.microsoft.com/office/drawing/2014/main" id="{F710E723-E6F7-7B3F-1353-A5E039868F2A}"/>
                    </a:ext>
                  </a:extLst>
                </p14:cNvPr>
                <p14:cNvContentPartPr/>
                <p14:nvPr/>
              </p14:nvContentPartPr>
              <p14:xfrm>
                <a:off x="2290046" y="5257612"/>
                <a:ext cx="31680" cy="77400"/>
              </p14:xfrm>
            </p:contentPart>
          </mc:Choice>
          <mc:Fallback xmlns="">
            <p:pic>
              <p:nvPicPr>
                <p:cNvPr id="70" name="Encre 69">
                  <a:extLst>
                    <a:ext uri="{FF2B5EF4-FFF2-40B4-BE49-F238E27FC236}">
                      <a16:creationId xmlns:a16="http://schemas.microsoft.com/office/drawing/2014/main" id="{F710E723-E6F7-7B3F-1353-A5E039868F2A}"/>
                    </a:ext>
                  </a:extLst>
                </p:cNvPr>
                <p:cNvPicPr/>
                <p:nvPr/>
              </p:nvPicPr>
              <p:blipFill>
                <a:blip r:embed="rId87"/>
                <a:stretch>
                  <a:fillRect/>
                </a:stretch>
              </p:blipFill>
              <p:spPr>
                <a:xfrm>
                  <a:off x="2285726" y="5253292"/>
                  <a:ext cx="40320" cy="86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
              <p14:nvContentPartPr>
                <p14:cNvPr id="71" name="Encre 70">
                  <a:extLst>
                    <a:ext uri="{FF2B5EF4-FFF2-40B4-BE49-F238E27FC236}">
                      <a16:creationId xmlns:a16="http://schemas.microsoft.com/office/drawing/2014/main" id="{88EEDD14-9117-D395-1A42-688AAF555D1C}"/>
                    </a:ext>
                  </a:extLst>
                </p14:cNvPr>
                <p14:cNvContentPartPr/>
                <p14:nvPr/>
              </p14:nvContentPartPr>
              <p14:xfrm>
                <a:off x="2372846" y="5038372"/>
                <a:ext cx="51120" cy="63720"/>
              </p14:xfrm>
            </p:contentPart>
          </mc:Choice>
          <mc:Fallback xmlns="">
            <p:pic>
              <p:nvPicPr>
                <p:cNvPr id="71" name="Encre 70">
                  <a:extLst>
                    <a:ext uri="{FF2B5EF4-FFF2-40B4-BE49-F238E27FC236}">
                      <a16:creationId xmlns:a16="http://schemas.microsoft.com/office/drawing/2014/main" id="{88EEDD14-9117-D395-1A42-688AAF555D1C}"/>
                    </a:ext>
                  </a:extLst>
                </p:cNvPr>
                <p:cNvPicPr/>
                <p:nvPr/>
              </p:nvPicPr>
              <p:blipFill>
                <a:blip r:embed="rId89"/>
                <a:stretch>
                  <a:fillRect/>
                </a:stretch>
              </p:blipFill>
              <p:spPr>
                <a:xfrm>
                  <a:off x="2368526" y="5034052"/>
                  <a:ext cx="59760" cy="72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0">
              <p14:nvContentPartPr>
                <p14:cNvPr id="72" name="Encre 71">
                  <a:extLst>
                    <a:ext uri="{FF2B5EF4-FFF2-40B4-BE49-F238E27FC236}">
                      <a16:creationId xmlns:a16="http://schemas.microsoft.com/office/drawing/2014/main" id="{BE7BE62F-24DC-4999-8234-A88B54B269D8}"/>
                    </a:ext>
                  </a:extLst>
                </p14:cNvPr>
                <p14:cNvContentPartPr/>
                <p14:nvPr/>
              </p14:nvContentPartPr>
              <p14:xfrm>
                <a:off x="2544206" y="5030812"/>
                <a:ext cx="32400" cy="70920"/>
              </p14:xfrm>
            </p:contentPart>
          </mc:Choice>
          <mc:Fallback xmlns="">
            <p:pic>
              <p:nvPicPr>
                <p:cNvPr id="72" name="Encre 71">
                  <a:extLst>
                    <a:ext uri="{FF2B5EF4-FFF2-40B4-BE49-F238E27FC236}">
                      <a16:creationId xmlns:a16="http://schemas.microsoft.com/office/drawing/2014/main" id="{BE7BE62F-24DC-4999-8234-A88B54B269D8}"/>
                    </a:ext>
                  </a:extLst>
                </p:cNvPr>
                <p:cNvPicPr/>
                <p:nvPr/>
              </p:nvPicPr>
              <p:blipFill>
                <a:blip r:embed="rId91"/>
                <a:stretch>
                  <a:fillRect/>
                </a:stretch>
              </p:blipFill>
              <p:spPr>
                <a:xfrm>
                  <a:off x="2539886" y="5026492"/>
                  <a:ext cx="41040" cy="79560"/>
                </a:xfrm>
                <a:prstGeom prst="rect">
                  <a:avLst/>
                </a:prstGeom>
              </p:spPr>
            </p:pic>
          </mc:Fallback>
        </mc:AlternateContent>
      </p:grpSp>
      <p:sp>
        <p:nvSpPr>
          <p:cNvPr id="75" name="Titre 1">
            <a:extLst>
              <a:ext uri="{FF2B5EF4-FFF2-40B4-BE49-F238E27FC236}">
                <a16:creationId xmlns:a16="http://schemas.microsoft.com/office/drawing/2014/main" id="{E31A8B2D-F04F-4716-C83E-4F1A1D15CFAE}"/>
              </a:ext>
            </a:extLst>
          </p:cNvPr>
          <p:cNvSpPr txBox="1">
            <a:spLocks/>
          </p:cNvSpPr>
          <p:nvPr/>
        </p:nvSpPr>
        <p:spPr>
          <a:xfrm>
            <a:off x="7758651" y="3114932"/>
            <a:ext cx="6543749" cy="1293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highlight>
                  <a:srgbClr val="FFFF00"/>
                </a:highlight>
              </a:rPr>
              <a:t>Option C </a:t>
            </a:r>
            <a:r>
              <a:rPr lang="fr-FR" sz="2000" b="1" dirty="0"/>
              <a:t>: plus à la fin animation </a:t>
            </a:r>
          </a:p>
          <a:p>
            <a:r>
              <a:rPr lang="fr-FR" sz="2000" b="1" dirty="0"/>
              <a:t>tour </a:t>
            </a:r>
            <a:r>
              <a:rPr lang="fr-FR" sz="2000" b="1" dirty="0" err="1"/>
              <a:t>eiffel</a:t>
            </a:r>
            <a:r>
              <a:rPr lang="fr-FR" sz="2000" b="1" dirty="0"/>
              <a:t> scintillement avec note </a:t>
            </a:r>
          </a:p>
          <a:p>
            <a:r>
              <a:rPr lang="fr-FR" sz="2000" b="1" dirty="0"/>
              <a:t>de musique qui scintillent autour.</a:t>
            </a:r>
          </a:p>
        </p:txBody>
      </p:sp>
    </p:spTree>
    <p:extLst>
      <p:ext uri="{BB962C8B-B14F-4D97-AF65-F5344CB8AC3E}">
        <p14:creationId xmlns:p14="http://schemas.microsoft.com/office/powerpoint/2010/main" val="42280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1A10F-6259-FA6B-2743-4D73957BDC2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E22E6FC-24C0-5F44-0F37-EA63C503157D}"/>
              </a:ext>
            </a:extLst>
          </p:cNvPr>
          <p:cNvSpPr>
            <a:spLocks noGrp="1"/>
          </p:cNvSpPr>
          <p:nvPr>
            <p:ph type="title"/>
          </p:nvPr>
        </p:nvSpPr>
        <p:spPr>
          <a:xfrm>
            <a:off x="3036794" y="226608"/>
            <a:ext cx="6270812" cy="1325563"/>
          </a:xfrm>
        </p:spPr>
        <p:txBody>
          <a:bodyPr>
            <a:normAutofit fontScale="90000"/>
          </a:bodyPr>
          <a:lstStyle/>
          <a:p>
            <a:pPr algn="ctr"/>
            <a:r>
              <a:rPr lang="fr-FR" sz="2000" b="1" dirty="0">
                <a:effectLst/>
                <a:latin typeface="Helvetica Neue" panose="02000503000000020004" pitchFamily="2" charset="0"/>
              </a:rPr>
              <a:t>Site </a:t>
            </a:r>
            <a:r>
              <a:rPr lang="fr-FR" sz="2000" b="1" dirty="0" err="1">
                <a:effectLst/>
                <a:latin typeface="Helvetica Neue" panose="02000503000000020004" pitchFamily="2" charset="0"/>
              </a:rPr>
              <a:t>greenvelope</a:t>
            </a:r>
            <a:r>
              <a:rPr lang="fr-FR" sz="2000" b="1" dirty="0">
                <a:effectLst/>
                <a:latin typeface="Helvetica Neue" panose="02000503000000020004" pitchFamily="2" charset="0"/>
              </a:rPr>
              <a:t> : choix numérique de l’enveloppe, du timbre et de l’ arrière plan (couleur bleu vert ou N&amp;B), et du doublage de l’enveloppe, du timbre puis de la musique. Post validation du projet initial.</a:t>
            </a:r>
            <a:endParaRPr lang="fr-FR" sz="2000" dirty="0"/>
          </a:p>
        </p:txBody>
      </p:sp>
      <p:sp>
        <p:nvSpPr>
          <p:cNvPr id="15" name="Titre 1">
            <a:extLst>
              <a:ext uri="{FF2B5EF4-FFF2-40B4-BE49-F238E27FC236}">
                <a16:creationId xmlns:a16="http://schemas.microsoft.com/office/drawing/2014/main" id="{F1735FAC-13F3-FEAF-153E-E2C6EAFD63A5}"/>
              </a:ext>
            </a:extLst>
          </p:cNvPr>
          <p:cNvSpPr txBox="1">
            <a:spLocks/>
          </p:cNvSpPr>
          <p:nvPr/>
        </p:nvSpPr>
        <p:spPr>
          <a:xfrm>
            <a:off x="1337162" y="5945553"/>
            <a:ext cx="4661214" cy="9881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b="1" dirty="0"/>
              <a:t>Ex : enveloppe bleu vert et or ou enveloppe dorée.</a:t>
            </a:r>
          </a:p>
        </p:txBody>
      </p:sp>
      <p:pic>
        <p:nvPicPr>
          <p:cNvPr id="8" name="Image 7">
            <a:extLst>
              <a:ext uri="{FF2B5EF4-FFF2-40B4-BE49-F238E27FC236}">
                <a16:creationId xmlns:a16="http://schemas.microsoft.com/office/drawing/2014/main" id="{434EDE6D-2A8E-41AC-8A93-76343A35DDA4}"/>
              </a:ext>
            </a:extLst>
          </p:cNvPr>
          <p:cNvPicPr>
            <a:picLocks noChangeAspect="1"/>
          </p:cNvPicPr>
          <p:nvPr/>
        </p:nvPicPr>
        <p:blipFill>
          <a:blip r:embed="rId2"/>
          <a:stretch>
            <a:fillRect/>
          </a:stretch>
        </p:blipFill>
        <p:spPr>
          <a:xfrm>
            <a:off x="630759" y="1319648"/>
            <a:ext cx="9926435" cy="4858428"/>
          </a:xfrm>
          <a:prstGeom prst="rect">
            <a:avLst/>
          </a:prstGeom>
        </p:spPr>
      </p:pic>
    </p:spTree>
    <p:extLst>
      <p:ext uri="{BB962C8B-B14F-4D97-AF65-F5344CB8AC3E}">
        <p14:creationId xmlns:p14="http://schemas.microsoft.com/office/powerpoint/2010/main" val="2057509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32EEA9-FEB8-6752-06F5-E5242B2B3AD4}"/>
              </a:ext>
            </a:extLst>
          </p:cNvPr>
          <p:cNvSpPr>
            <a:spLocks noGrp="1"/>
          </p:cNvSpPr>
          <p:nvPr>
            <p:ph type="title"/>
          </p:nvPr>
        </p:nvSpPr>
        <p:spPr>
          <a:xfrm>
            <a:off x="729848" y="5609254"/>
            <a:ext cx="10515600" cy="1325563"/>
          </a:xfrm>
        </p:spPr>
        <p:txBody>
          <a:bodyPr>
            <a:normAutofit/>
          </a:bodyPr>
          <a:lstStyle/>
          <a:p>
            <a:r>
              <a:rPr lang="fr-FR" sz="2400" dirty="0"/>
              <a:t>Versions recto: police didot,  tirage d’art. La version </a:t>
            </a:r>
            <a:r>
              <a:rPr lang="fr-FR" sz="2400" dirty="0" err="1"/>
              <a:t>def</a:t>
            </a:r>
            <a:r>
              <a:rPr lang="fr-FR" sz="2400" dirty="0"/>
              <a:t> choisit peut être améliorée au besoin, c est encore une maquette. Le verso sera proposé qd la version recto sera validée pour être raccord.</a:t>
            </a:r>
          </a:p>
        </p:txBody>
      </p:sp>
      <p:pic>
        <p:nvPicPr>
          <p:cNvPr id="8" name="Espace réservé du contenu 7">
            <a:extLst>
              <a:ext uri="{FF2B5EF4-FFF2-40B4-BE49-F238E27FC236}">
                <a16:creationId xmlns:a16="http://schemas.microsoft.com/office/drawing/2014/main" id="{124EBA4B-9C9C-B2D5-E13D-149E4F973C02}"/>
              </a:ext>
            </a:extLst>
          </p:cNvPr>
          <p:cNvPicPr>
            <a:picLocks noGrp="1" noChangeAspect="1"/>
          </p:cNvPicPr>
          <p:nvPr>
            <p:ph sz="half" idx="2"/>
          </p:nvPr>
        </p:nvPicPr>
        <p:blipFill>
          <a:blip r:embed="rId2"/>
          <a:stretch>
            <a:fillRect/>
          </a:stretch>
        </p:blipFill>
        <p:spPr>
          <a:xfrm>
            <a:off x="4243635" y="822918"/>
            <a:ext cx="3488025" cy="4965012"/>
          </a:xfrm>
        </p:spPr>
      </p:pic>
      <p:pic>
        <p:nvPicPr>
          <p:cNvPr id="14" name="Espace réservé du contenu 13">
            <a:extLst>
              <a:ext uri="{FF2B5EF4-FFF2-40B4-BE49-F238E27FC236}">
                <a16:creationId xmlns:a16="http://schemas.microsoft.com/office/drawing/2014/main" id="{06D5F21D-DC2D-5DAD-C55D-823BF6E51030}"/>
              </a:ext>
            </a:extLst>
          </p:cNvPr>
          <p:cNvPicPr>
            <a:picLocks noGrp="1" noChangeAspect="1"/>
          </p:cNvPicPr>
          <p:nvPr>
            <p:ph sz="half" idx="1"/>
          </p:nvPr>
        </p:nvPicPr>
        <p:blipFill>
          <a:blip r:embed="rId3"/>
          <a:stretch>
            <a:fillRect/>
          </a:stretch>
        </p:blipFill>
        <p:spPr>
          <a:xfrm>
            <a:off x="531795" y="822918"/>
            <a:ext cx="3488025" cy="4965012"/>
          </a:xfrm>
        </p:spPr>
      </p:pic>
      <p:pic>
        <p:nvPicPr>
          <p:cNvPr id="16" name="Image 15">
            <a:extLst>
              <a:ext uri="{FF2B5EF4-FFF2-40B4-BE49-F238E27FC236}">
                <a16:creationId xmlns:a16="http://schemas.microsoft.com/office/drawing/2014/main" id="{68B4DDDA-6AF2-0684-9EB4-63994BC57D05}"/>
              </a:ext>
            </a:extLst>
          </p:cNvPr>
          <p:cNvPicPr>
            <a:picLocks noChangeAspect="1"/>
          </p:cNvPicPr>
          <p:nvPr/>
        </p:nvPicPr>
        <p:blipFill>
          <a:blip r:embed="rId4"/>
          <a:stretch>
            <a:fillRect/>
          </a:stretch>
        </p:blipFill>
        <p:spPr>
          <a:xfrm>
            <a:off x="7955475" y="774260"/>
            <a:ext cx="3522209" cy="5013670"/>
          </a:xfrm>
          <a:prstGeom prst="rect">
            <a:avLst/>
          </a:prstGeom>
        </p:spPr>
      </p:pic>
      <p:sp>
        <p:nvSpPr>
          <p:cNvPr id="3" name="ZoneTexte 2">
            <a:extLst>
              <a:ext uri="{FF2B5EF4-FFF2-40B4-BE49-F238E27FC236}">
                <a16:creationId xmlns:a16="http://schemas.microsoft.com/office/drawing/2014/main" id="{CDE99867-A362-9F13-A259-B03C596E1BF6}"/>
              </a:ext>
            </a:extLst>
          </p:cNvPr>
          <p:cNvSpPr txBox="1"/>
          <p:nvPr/>
        </p:nvSpPr>
        <p:spPr>
          <a:xfrm>
            <a:off x="714316" y="194102"/>
            <a:ext cx="10058787" cy="830997"/>
          </a:xfrm>
          <a:prstGeom prst="rect">
            <a:avLst/>
          </a:prstGeom>
          <a:noFill/>
        </p:spPr>
        <p:txBody>
          <a:bodyPr wrap="square" rtlCol="0">
            <a:spAutoFit/>
          </a:bodyPr>
          <a:lstStyle/>
          <a:p>
            <a:r>
              <a:rPr lang="fr-FR" sz="1600" dirty="0"/>
              <a:t>Bonjour à Toutes, </a:t>
            </a:r>
          </a:p>
          <a:p>
            <a:r>
              <a:rPr lang="fr-FR" sz="1600" dirty="0"/>
              <a:t>merci de faire un choix pour ensuite proposer les versions  verso. Je peux aussi améliorer la version choisit. Je reste à l’écoute. Si validation: impression possible en livrant le fichier HD AI demain, à l imprimeur sous 15 jours.</a:t>
            </a:r>
          </a:p>
        </p:txBody>
      </p:sp>
    </p:spTree>
    <p:extLst>
      <p:ext uri="{BB962C8B-B14F-4D97-AF65-F5344CB8AC3E}">
        <p14:creationId xmlns:p14="http://schemas.microsoft.com/office/powerpoint/2010/main" val="4234338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787110-79D9-44F3-EE7C-C697C6939007}"/>
              </a:ext>
            </a:extLst>
          </p:cNvPr>
          <p:cNvSpPr>
            <a:spLocks noGrp="1"/>
          </p:cNvSpPr>
          <p:nvPr>
            <p:ph type="title"/>
          </p:nvPr>
        </p:nvSpPr>
        <p:spPr>
          <a:xfrm>
            <a:off x="138742" y="6195218"/>
            <a:ext cx="10515600" cy="662782"/>
          </a:xfrm>
        </p:spPr>
        <p:txBody>
          <a:bodyPr>
            <a:normAutofit/>
          </a:bodyPr>
          <a:lstStyle/>
          <a:p>
            <a:r>
              <a:rPr lang="fr-FR" sz="2400" dirty="0"/>
              <a:t>Total look OR : dorure à chaud</a:t>
            </a:r>
          </a:p>
        </p:txBody>
      </p:sp>
      <p:pic>
        <p:nvPicPr>
          <p:cNvPr id="6" name="Espace réservé du contenu 5">
            <a:extLst>
              <a:ext uri="{FF2B5EF4-FFF2-40B4-BE49-F238E27FC236}">
                <a16:creationId xmlns:a16="http://schemas.microsoft.com/office/drawing/2014/main" id="{952083AE-7376-2DBD-6A22-D2E8F8E0A613}"/>
              </a:ext>
            </a:extLst>
          </p:cNvPr>
          <p:cNvPicPr>
            <a:picLocks noGrp="1" noChangeAspect="1"/>
          </p:cNvPicPr>
          <p:nvPr>
            <p:ph sz="half" idx="1"/>
          </p:nvPr>
        </p:nvPicPr>
        <p:blipFill>
          <a:blip r:embed="rId3"/>
          <a:stretch>
            <a:fillRect/>
          </a:stretch>
        </p:blipFill>
        <p:spPr>
          <a:xfrm>
            <a:off x="939388" y="472929"/>
            <a:ext cx="4020028" cy="5722289"/>
          </a:xfrm>
        </p:spPr>
      </p:pic>
      <p:pic>
        <p:nvPicPr>
          <p:cNvPr id="8" name="Espace réservé du contenu 7">
            <a:extLst>
              <a:ext uri="{FF2B5EF4-FFF2-40B4-BE49-F238E27FC236}">
                <a16:creationId xmlns:a16="http://schemas.microsoft.com/office/drawing/2014/main" id="{AFE5E162-EFCF-0431-AC66-A855725EA5B3}"/>
              </a:ext>
            </a:extLst>
          </p:cNvPr>
          <p:cNvPicPr>
            <a:picLocks noGrp="1" noChangeAspect="1"/>
          </p:cNvPicPr>
          <p:nvPr>
            <p:ph sz="half" idx="2"/>
          </p:nvPr>
        </p:nvPicPr>
        <p:blipFill>
          <a:blip r:embed="rId4"/>
          <a:stretch>
            <a:fillRect/>
          </a:stretch>
        </p:blipFill>
        <p:spPr>
          <a:xfrm>
            <a:off x="7211187" y="472929"/>
            <a:ext cx="4020028" cy="5722289"/>
          </a:xfrm>
        </p:spPr>
      </p:pic>
    </p:spTree>
    <p:extLst>
      <p:ext uri="{BB962C8B-B14F-4D97-AF65-F5344CB8AC3E}">
        <p14:creationId xmlns:p14="http://schemas.microsoft.com/office/powerpoint/2010/main" val="2657409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1B1515-C051-19DE-218C-92067D177475}"/>
              </a:ext>
            </a:extLst>
          </p:cNvPr>
          <p:cNvSpPr>
            <a:spLocks noGrp="1"/>
          </p:cNvSpPr>
          <p:nvPr>
            <p:ph type="title"/>
          </p:nvPr>
        </p:nvSpPr>
        <p:spPr>
          <a:xfrm>
            <a:off x="104187" y="6021817"/>
            <a:ext cx="8955731" cy="1110793"/>
          </a:xfrm>
        </p:spPr>
        <p:txBody>
          <a:bodyPr>
            <a:normAutofit/>
          </a:bodyPr>
          <a:lstStyle/>
          <a:p>
            <a:r>
              <a:rPr lang="fr-FR" sz="2400" dirty="0"/>
              <a:t>Version avec police bodoni: dorure à chaud uniquement sur le logo.</a:t>
            </a:r>
          </a:p>
        </p:txBody>
      </p:sp>
      <p:pic>
        <p:nvPicPr>
          <p:cNvPr id="5" name="Espace réservé du contenu 4">
            <a:extLst>
              <a:ext uri="{FF2B5EF4-FFF2-40B4-BE49-F238E27FC236}">
                <a16:creationId xmlns:a16="http://schemas.microsoft.com/office/drawing/2014/main" id="{C34DAE77-6249-E57F-208C-EDE2FEE49728}"/>
              </a:ext>
            </a:extLst>
          </p:cNvPr>
          <p:cNvPicPr>
            <a:picLocks noGrp="1" noChangeAspect="1"/>
          </p:cNvPicPr>
          <p:nvPr>
            <p:ph sz="half" idx="1"/>
          </p:nvPr>
        </p:nvPicPr>
        <p:blipFill>
          <a:blip r:embed="rId2"/>
          <a:stretch>
            <a:fillRect/>
          </a:stretch>
        </p:blipFill>
        <p:spPr>
          <a:xfrm>
            <a:off x="4040906" y="280786"/>
            <a:ext cx="4110187" cy="5850626"/>
          </a:xfrm>
          <a:prstGeom prst="rect">
            <a:avLst/>
          </a:prstGeom>
        </p:spPr>
      </p:pic>
    </p:spTree>
    <p:extLst>
      <p:ext uri="{BB962C8B-B14F-4D97-AF65-F5344CB8AC3E}">
        <p14:creationId xmlns:p14="http://schemas.microsoft.com/office/powerpoint/2010/main" val="2968804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DD9663-16E8-C6AE-35C7-0CD48FE854BA}"/>
              </a:ext>
            </a:extLst>
          </p:cNvPr>
          <p:cNvSpPr>
            <a:spLocks noGrp="1"/>
          </p:cNvSpPr>
          <p:nvPr>
            <p:ph type="title"/>
          </p:nvPr>
        </p:nvSpPr>
        <p:spPr>
          <a:xfrm>
            <a:off x="189086" y="5849853"/>
            <a:ext cx="4876900" cy="1325563"/>
          </a:xfrm>
        </p:spPr>
        <p:txBody>
          <a:bodyPr>
            <a:normAutofit/>
          </a:bodyPr>
          <a:lstStyle/>
          <a:p>
            <a:r>
              <a:rPr lang="fr-FR" sz="2400" dirty="0"/>
              <a:t>Avec fleur effet printemps. </a:t>
            </a:r>
          </a:p>
        </p:txBody>
      </p:sp>
      <p:pic>
        <p:nvPicPr>
          <p:cNvPr id="5" name="Espace réservé du contenu 6">
            <a:extLst>
              <a:ext uri="{FF2B5EF4-FFF2-40B4-BE49-F238E27FC236}">
                <a16:creationId xmlns:a16="http://schemas.microsoft.com/office/drawing/2014/main" id="{E90D2DB9-9C8D-9114-A086-4807F580BA36}"/>
              </a:ext>
            </a:extLst>
          </p:cNvPr>
          <p:cNvPicPr>
            <a:picLocks noChangeAspect="1"/>
          </p:cNvPicPr>
          <p:nvPr/>
        </p:nvPicPr>
        <p:blipFill>
          <a:blip r:embed="rId2"/>
          <a:stretch>
            <a:fillRect/>
          </a:stretch>
        </p:blipFill>
        <p:spPr>
          <a:xfrm>
            <a:off x="6842961" y="796872"/>
            <a:ext cx="3475987" cy="4947877"/>
          </a:xfrm>
          <a:prstGeom prst="rect">
            <a:avLst/>
          </a:prstGeom>
        </p:spPr>
      </p:pic>
      <p:pic>
        <p:nvPicPr>
          <p:cNvPr id="3" name="Espace réservé du contenu 5">
            <a:extLst>
              <a:ext uri="{FF2B5EF4-FFF2-40B4-BE49-F238E27FC236}">
                <a16:creationId xmlns:a16="http://schemas.microsoft.com/office/drawing/2014/main" id="{14E2EFF0-C029-E1A7-74EB-D034EF9B251D}"/>
              </a:ext>
            </a:extLst>
          </p:cNvPr>
          <p:cNvPicPr>
            <a:picLocks noGrp="1" noChangeAspect="1"/>
          </p:cNvPicPr>
          <p:nvPr>
            <p:ph sz="half" idx="1"/>
          </p:nvPr>
        </p:nvPicPr>
        <p:blipFill>
          <a:blip r:embed="rId3"/>
          <a:stretch>
            <a:fillRect/>
          </a:stretch>
        </p:blipFill>
        <p:spPr>
          <a:xfrm>
            <a:off x="1935685" y="723300"/>
            <a:ext cx="3475987" cy="4947877"/>
          </a:xfrm>
        </p:spPr>
      </p:pic>
    </p:spTree>
    <p:extLst>
      <p:ext uri="{BB962C8B-B14F-4D97-AF65-F5344CB8AC3E}">
        <p14:creationId xmlns:p14="http://schemas.microsoft.com/office/powerpoint/2010/main" val="4274481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9D8A9F-84D1-BD52-E59F-5C49BC3F0197}"/>
              </a:ext>
            </a:extLst>
          </p:cNvPr>
          <p:cNvSpPr>
            <a:spLocks noGrp="1"/>
          </p:cNvSpPr>
          <p:nvPr>
            <p:ph type="title"/>
          </p:nvPr>
        </p:nvSpPr>
        <p:spPr>
          <a:xfrm>
            <a:off x="1082566" y="386146"/>
            <a:ext cx="10515600" cy="1325563"/>
          </a:xfrm>
        </p:spPr>
        <p:txBody>
          <a:bodyPr>
            <a:normAutofit/>
          </a:bodyPr>
          <a:lstStyle/>
          <a:p>
            <a:r>
              <a:rPr lang="fr-FR" sz="2400" dirty="0"/>
              <a:t>DEVIS IMPRIMEUR avec photo du papier d’art </a:t>
            </a:r>
            <a:r>
              <a:rPr lang="fr-FR" sz="2400" dirty="0" err="1"/>
              <a:t>tintoretto</a:t>
            </a:r>
            <a:r>
              <a:rPr lang="fr-FR" sz="2400" dirty="0"/>
              <a:t> et ex. de  dorure à chaud</a:t>
            </a:r>
          </a:p>
        </p:txBody>
      </p:sp>
      <p:sp>
        <p:nvSpPr>
          <p:cNvPr id="8" name="Espace réservé du contenu 7">
            <a:extLst>
              <a:ext uri="{FF2B5EF4-FFF2-40B4-BE49-F238E27FC236}">
                <a16:creationId xmlns:a16="http://schemas.microsoft.com/office/drawing/2014/main" id="{553621CB-87C9-3FC3-176F-FE3A13CEDCCF}"/>
              </a:ext>
            </a:extLst>
          </p:cNvPr>
          <p:cNvSpPr>
            <a:spLocks noGrp="1"/>
          </p:cNvSpPr>
          <p:nvPr>
            <p:ph sz="half" idx="1"/>
          </p:nvPr>
        </p:nvSpPr>
        <p:spPr>
          <a:xfrm>
            <a:off x="1082566" y="1825625"/>
            <a:ext cx="5181600" cy="4351338"/>
          </a:xfrm>
        </p:spPr>
        <p:txBody>
          <a:bodyPr>
            <a:normAutofit fontScale="70000" lnSpcReduction="20000"/>
          </a:bodyPr>
          <a:lstStyle/>
          <a:p>
            <a:pPr rtl="0"/>
            <a:r>
              <a:rPr lang="fr-FR" sz="2100" dirty="0">
                <a:solidFill>
                  <a:srgbClr val="156082"/>
                </a:solidFill>
                <a:effectLst/>
                <a:latin typeface="Centaur" panose="02030504050205020304" pitchFamily="18" charset="77"/>
              </a:rPr>
              <a:t> Voilà le devis au format A5</a:t>
            </a:r>
            <a:endParaRPr lang="fr-FR" sz="2100" dirty="0">
              <a:effectLst/>
              <a:latin typeface="Aptos" panose="020B0004020202020204" pitchFamily="34" charset="0"/>
            </a:endParaRPr>
          </a:p>
          <a:p>
            <a:pPr rtl="0"/>
            <a:r>
              <a:rPr lang="fr-FR" sz="2100" dirty="0">
                <a:solidFill>
                  <a:srgbClr val="156082"/>
                </a:solidFill>
                <a:effectLst/>
                <a:latin typeface="Centaur" panose="02030504050205020304" pitchFamily="18" charset="77"/>
              </a:rPr>
              <a:t>Impression de 2 feuilles en noir recto + dorure à chaud ( or 385 )</a:t>
            </a:r>
            <a:endParaRPr lang="fr-FR" sz="2100" dirty="0">
              <a:effectLst/>
              <a:latin typeface="Aptos" panose="020B0004020202020204" pitchFamily="34" charset="0"/>
            </a:endParaRPr>
          </a:p>
          <a:p>
            <a:pPr rtl="0"/>
            <a:r>
              <a:rPr lang="fr-FR" sz="2100" dirty="0">
                <a:solidFill>
                  <a:srgbClr val="156082"/>
                </a:solidFill>
                <a:effectLst/>
                <a:latin typeface="Centaur" panose="02030504050205020304" pitchFamily="18" charset="77"/>
              </a:rPr>
              <a:t>La 1</a:t>
            </a:r>
            <a:r>
              <a:rPr lang="fr-FR" sz="2100" baseline="30000" dirty="0">
                <a:solidFill>
                  <a:srgbClr val="156082"/>
                </a:solidFill>
                <a:effectLst/>
                <a:latin typeface="Centaur" panose="02030504050205020304" pitchFamily="18" charset="77"/>
              </a:rPr>
              <a:t>ère</a:t>
            </a:r>
            <a:r>
              <a:rPr lang="fr-FR" sz="2100" dirty="0">
                <a:solidFill>
                  <a:srgbClr val="156082"/>
                </a:solidFill>
                <a:effectLst/>
                <a:latin typeface="Centaur" panose="02030504050205020304" pitchFamily="18" charset="77"/>
              </a:rPr>
              <a:t> feuille comprend en dorure à chaud  le logo + la création autour</a:t>
            </a:r>
            <a:endParaRPr lang="fr-FR" sz="2100" dirty="0">
              <a:effectLst/>
              <a:latin typeface="Aptos" panose="020B0004020202020204" pitchFamily="34" charset="0"/>
            </a:endParaRPr>
          </a:p>
          <a:p>
            <a:pPr rtl="0"/>
            <a:r>
              <a:rPr lang="fr-FR" sz="2100" dirty="0">
                <a:solidFill>
                  <a:srgbClr val="156082"/>
                </a:solidFill>
                <a:effectLst/>
                <a:latin typeface="Centaur" panose="02030504050205020304" pitchFamily="18" charset="77"/>
              </a:rPr>
              <a:t>Papier : </a:t>
            </a:r>
            <a:r>
              <a:rPr lang="fr-FR" sz="2100" dirty="0" err="1">
                <a:solidFill>
                  <a:srgbClr val="156082"/>
                </a:solidFill>
                <a:effectLst/>
                <a:latin typeface="Centaur" panose="02030504050205020304" pitchFamily="18" charset="77"/>
              </a:rPr>
              <a:t>tintoretto</a:t>
            </a:r>
            <a:r>
              <a:rPr lang="fr-FR" sz="2100" dirty="0">
                <a:solidFill>
                  <a:srgbClr val="156082"/>
                </a:solidFill>
                <a:effectLst/>
                <a:latin typeface="Centaur" panose="02030504050205020304" pitchFamily="18" charset="77"/>
              </a:rPr>
              <a:t> 300g </a:t>
            </a:r>
            <a:r>
              <a:rPr lang="fr-FR" sz="2100" dirty="0" err="1">
                <a:solidFill>
                  <a:srgbClr val="156082"/>
                </a:solidFill>
                <a:effectLst/>
                <a:latin typeface="Centaur" panose="02030504050205020304" pitchFamily="18" charset="77"/>
              </a:rPr>
              <a:t>gesso</a:t>
            </a:r>
            <a:endParaRPr lang="fr-FR" sz="2100" dirty="0">
              <a:effectLst/>
              <a:latin typeface="Aptos" panose="020B0004020202020204" pitchFamily="34" charset="0"/>
            </a:endParaRPr>
          </a:p>
          <a:p>
            <a:pPr rtl="0"/>
            <a:r>
              <a:rPr lang="fr-FR" sz="2100" dirty="0" err="1">
                <a:solidFill>
                  <a:srgbClr val="156082"/>
                </a:solidFill>
                <a:effectLst/>
                <a:latin typeface="Centaur" panose="02030504050205020304" pitchFamily="18" charset="77"/>
              </a:rPr>
              <a:t>Contrecollage</a:t>
            </a:r>
            <a:r>
              <a:rPr lang="fr-FR" sz="2100" dirty="0">
                <a:solidFill>
                  <a:srgbClr val="156082"/>
                </a:solidFill>
                <a:effectLst/>
                <a:latin typeface="Centaur" panose="02030504050205020304" pitchFamily="18" charset="77"/>
              </a:rPr>
              <a:t> des 2 feuilles</a:t>
            </a:r>
            <a:endParaRPr lang="fr-FR" sz="2100" dirty="0">
              <a:effectLst/>
              <a:latin typeface="Aptos" panose="020B0004020202020204" pitchFamily="34" charset="0"/>
            </a:endParaRPr>
          </a:p>
          <a:p>
            <a:pPr rtl="0"/>
            <a:r>
              <a:rPr lang="fr-FR" sz="2100" dirty="0">
                <a:solidFill>
                  <a:srgbClr val="156082"/>
                </a:solidFill>
                <a:effectLst/>
                <a:latin typeface="Centaur" panose="02030504050205020304" pitchFamily="18" charset="77"/>
              </a:rPr>
              <a:t>Les 400 ex : 1 690 € HT</a:t>
            </a:r>
            <a:endParaRPr lang="fr-FR" sz="2100" dirty="0">
              <a:effectLst/>
              <a:latin typeface="Aptos" panose="020B0004020202020204" pitchFamily="34" charset="0"/>
            </a:endParaRPr>
          </a:p>
          <a:p>
            <a:pPr rtl="0"/>
            <a:r>
              <a:rPr lang="fr-FR" sz="2100" dirty="0">
                <a:solidFill>
                  <a:srgbClr val="156082"/>
                </a:solidFill>
                <a:effectLst/>
                <a:latin typeface="Centaur" panose="02030504050205020304" pitchFamily="18" charset="77"/>
              </a:rPr>
              <a:t>Les 50 ex + : 140 € HT</a:t>
            </a:r>
            <a:endParaRPr lang="fr-FR" sz="2100" dirty="0">
              <a:effectLst/>
              <a:latin typeface="Aptos" panose="020B0004020202020204" pitchFamily="34" charset="0"/>
            </a:endParaRPr>
          </a:p>
          <a:p>
            <a:pPr rtl="0"/>
            <a:r>
              <a:rPr lang="fr-FR" sz="2100" dirty="0">
                <a:solidFill>
                  <a:srgbClr val="156082"/>
                </a:solidFill>
                <a:effectLst/>
                <a:latin typeface="Centaur" panose="02030504050205020304" pitchFamily="18" charset="77"/>
              </a:rPr>
              <a:t> </a:t>
            </a:r>
            <a:endParaRPr lang="fr-FR" sz="2100" dirty="0">
              <a:effectLst/>
              <a:latin typeface="Aptos" panose="020B0004020202020204" pitchFamily="34" charset="0"/>
            </a:endParaRPr>
          </a:p>
          <a:p>
            <a:pPr rtl="0"/>
            <a:r>
              <a:rPr lang="fr-FR" sz="2100" dirty="0">
                <a:solidFill>
                  <a:srgbClr val="156082"/>
                </a:solidFill>
                <a:effectLst/>
                <a:latin typeface="Centaur" panose="02030504050205020304" pitchFamily="18" charset="77"/>
              </a:rPr>
              <a:t> 15 jours de délai</a:t>
            </a:r>
          </a:p>
          <a:p>
            <a:pPr rtl="0"/>
            <a:endParaRPr lang="fr-FR" sz="2100" dirty="0">
              <a:effectLst/>
              <a:latin typeface="Aptos" panose="020B0004020202020204" pitchFamily="34" charset="0"/>
            </a:endParaRPr>
          </a:p>
          <a:p>
            <a:pPr algn="l"/>
            <a:r>
              <a:rPr lang="fr-FR" sz="2100" b="0" i="0" u="none" strike="noStrike" dirty="0">
                <a:solidFill>
                  <a:srgbClr val="156082"/>
                </a:solidFill>
                <a:effectLst/>
                <a:latin typeface="Centaur" panose="02030504050205020304" pitchFamily="18" charset="77"/>
              </a:rPr>
              <a:t>Pour info, il existe des enveloppes </a:t>
            </a:r>
            <a:r>
              <a:rPr lang="fr-FR" sz="2100" b="0" i="0" u="none" strike="noStrike" dirty="0" err="1">
                <a:solidFill>
                  <a:srgbClr val="156082"/>
                </a:solidFill>
                <a:effectLst/>
                <a:latin typeface="Centaur" panose="02030504050205020304" pitchFamily="18" charset="77"/>
              </a:rPr>
              <a:t>Tinotretto</a:t>
            </a:r>
            <a:r>
              <a:rPr lang="fr-FR" sz="2100" b="0" i="0" u="none" strike="noStrike" dirty="0">
                <a:solidFill>
                  <a:srgbClr val="156082"/>
                </a:solidFill>
                <a:effectLst/>
                <a:latin typeface="Centaur" panose="02030504050205020304" pitchFamily="18" charset="77"/>
              </a:rPr>
              <a:t> </a:t>
            </a:r>
            <a:r>
              <a:rPr lang="fr-FR" sz="2100" b="0" i="0" u="none" strike="noStrike" dirty="0" err="1">
                <a:solidFill>
                  <a:srgbClr val="156082"/>
                </a:solidFill>
                <a:effectLst/>
                <a:latin typeface="Centaur" panose="02030504050205020304" pitchFamily="18" charset="77"/>
              </a:rPr>
              <a:t>gesso</a:t>
            </a:r>
            <a:r>
              <a:rPr lang="fr-FR" sz="2100" b="0" i="0" u="none" strike="noStrike" dirty="0">
                <a:solidFill>
                  <a:srgbClr val="156082"/>
                </a:solidFill>
                <a:effectLst/>
                <a:latin typeface="Centaur" panose="02030504050205020304" pitchFamily="18" charset="77"/>
              </a:rPr>
              <a:t> 140g très belles.</a:t>
            </a:r>
            <a:endParaRPr lang="fr-FR" sz="2100" b="0" i="0" u="none" strike="noStrike" dirty="0">
              <a:solidFill>
                <a:srgbClr val="000000"/>
              </a:solidFill>
              <a:effectLst/>
              <a:latin typeface="Aptos" panose="020B0004020202020204" pitchFamily="34" charset="0"/>
            </a:endParaRPr>
          </a:p>
          <a:p>
            <a:pPr marL="0" indent="0" algn="l">
              <a:buNone/>
            </a:pPr>
            <a:r>
              <a:rPr lang="fr-FR" sz="2100" b="0" i="0" u="none" strike="noStrike" dirty="0">
                <a:solidFill>
                  <a:srgbClr val="156082"/>
                </a:solidFill>
                <a:effectLst/>
                <a:latin typeface="Centaur" panose="02030504050205020304" pitchFamily="18" charset="77"/>
              </a:rPr>
              <a:t>     Cela s’achète par 500 ex et coûte 180 € HT</a:t>
            </a:r>
            <a:endParaRPr lang="fr-FR" sz="2100" b="0" i="0" u="none" strike="noStrike" dirty="0">
              <a:solidFill>
                <a:srgbClr val="000000"/>
              </a:solidFill>
              <a:effectLst/>
              <a:latin typeface="Aptos" panose="020B0004020202020204" pitchFamily="34" charset="0"/>
            </a:endParaRPr>
          </a:p>
          <a:p>
            <a:pPr marL="0" indent="0" rtl="0">
              <a:buNone/>
            </a:pPr>
            <a:br>
              <a:rPr lang="fr-FR" dirty="0"/>
            </a:br>
            <a:endParaRPr lang="fr-FR" dirty="0"/>
          </a:p>
        </p:txBody>
      </p:sp>
      <p:pic>
        <p:nvPicPr>
          <p:cNvPr id="12" name="Image 11">
            <a:extLst>
              <a:ext uri="{FF2B5EF4-FFF2-40B4-BE49-F238E27FC236}">
                <a16:creationId xmlns:a16="http://schemas.microsoft.com/office/drawing/2014/main" id="{B4CD9BDC-0F1A-708A-A3A2-9D06724BD16B}"/>
              </a:ext>
            </a:extLst>
          </p:cNvPr>
          <p:cNvPicPr>
            <a:picLocks noChangeAspect="1"/>
          </p:cNvPicPr>
          <p:nvPr/>
        </p:nvPicPr>
        <p:blipFill>
          <a:blip r:embed="rId2"/>
          <a:stretch>
            <a:fillRect/>
          </a:stretch>
        </p:blipFill>
        <p:spPr>
          <a:xfrm>
            <a:off x="7170199" y="1711709"/>
            <a:ext cx="1633857" cy="1225393"/>
          </a:xfrm>
          <a:prstGeom prst="rect">
            <a:avLst/>
          </a:prstGeom>
        </p:spPr>
      </p:pic>
      <p:sp>
        <p:nvSpPr>
          <p:cNvPr id="3" name="Espace réservé du contenu 7">
            <a:extLst>
              <a:ext uri="{FF2B5EF4-FFF2-40B4-BE49-F238E27FC236}">
                <a16:creationId xmlns:a16="http://schemas.microsoft.com/office/drawing/2014/main" id="{AC46735D-C12B-7D2D-86FF-1E43BAC38731}"/>
              </a:ext>
            </a:extLst>
          </p:cNvPr>
          <p:cNvSpPr txBox="1">
            <a:spLocks/>
          </p:cNvSpPr>
          <p:nvPr/>
        </p:nvSpPr>
        <p:spPr>
          <a:xfrm>
            <a:off x="6896100" y="3179221"/>
            <a:ext cx="4433888" cy="3734791"/>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100" dirty="0">
                <a:solidFill>
                  <a:srgbClr val="156082"/>
                </a:solidFill>
                <a:latin typeface="Centaur" panose="02030504050205020304" pitchFamily="18" charset="77"/>
              </a:rPr>
              <a:t> Voilà le devis au format A5</a:t>
            </a:r>
            <a:endParaRPr lang="fr-FR" sz="2100" dirty="0">
              <a:latin typeface="Aptos" panose="020B0004020202020204" pitchFamily="34" charset="0"/>
            </a:endParaRPr>
          </a:p>
          <a:p>
            <a:r>
              <a:rPr lang="fr-FR" sz="2100" dirty="0">
                <a:solidFill>
                  <a:srgbClr val="156082"/>
                </a:solidFill>
                <a:highlight>
                  <a:srgbClr val="FFFF00"/>
                </a:highlight>
                <a:latin typeface="Centaur" panose="02030504050205020304" pitchFamily="18" charset="77"/>
              </a:rPr>
              <a:t>Impression de 2 feuilles recto/verso + dorure à chaud </a:t>
            </a:r>
            <a:r>
              <a:rPr lang="fr-FR" sz="2100" dirty="0">
                <a:solidFill>
                  <a:srgbClr val="156082"/>
                </a:solidFill>
                <a:latin typeface="Centaur" panose="02030504050205020304" pitchFamily="18" charset="77"/>
              </a:rPr>
              <a:t>( or 385 )</a:t>
            </a:r>
            <a:endParaRPr lang="fr-FR" sz="2100" dirty="0">
              <a:latin typeface="Aptos" panose="020B0004020202020204" pitchFamily="34" charset="0"/>
            </a:endParaRPr>
          </a:p>
          <a:p>
            <a:r>
              <a:rPr lang="fr-FR" sz="2100" dirty="0">
                <a:solidFill>
                  <a:srgbClr val="156082"/>
                </a:solidFill>
                <a:highlight>
                  <a:srgbClr val="FFFF00"/>
                </a:highlight>
                <a:latin typeface="Centaur" panose="02030504050205020304" pitchFamily="18" charset="77"/>
              </a:rPr>
              <a:t>La 1</a:t>
            </a:r>
            <a:r>
              <a:rPr lang="fr-FR" sz="2100" baseline="30000" dirty="0">
                <a:solidFill>
                  <a:srgbClr val="156082"/>
                </a:solidFill>
                <a:highlight>
                  <a:srgbClr val="FFFF00"/>
                </a:highlight>
                <a:latin typeface="Centaur" panose="02030504050205020304" pitchFamily="18" charset="77"/>
              </a:rPr>
              <a:t>ère</a:t>
            </a:r>
            <a:r>
              <a:rPr lang="fr-FR" sz="2100" dirty="0">
                <a:solidFill>
                  <a:srgbClr val="156082"/>
                </a:solidFill>
                <a:highlight>
                  <a:srgbClr val="FFFF00"/>
                </a:highlight>
                <a:latin typeface="Centaur" panose="02030504050205020304" pitchFamily="18" charset="77"/>
              </a:rPr>
              <a:t> feuille comprend en dorure à chaud  le logo + le texte autour</a:t>
            </a:r>
          </a:p>
          <a:p>
            <a:r>
              <a:rPr lang="fr-FR" sz="2100" dirty="0">
                <a:solidFill>
                  <a:srgbClr val="156082"/>
                </a:solidFill>
                <a:latin typeface="Centaur" panose="02030504050205020304" pitchFamily="18" charset="77"/>
              </a:rPr>
              <a:t>Le dessin reste en couleur pastel.</a:t>
            </a:r>
            <a:endParaRPr lang="fr-FR" sz="2100" dirty="0">
              <a:latin typeface="Aptos" panose="020B0004020202020204" pitchFamily="34" charset="0"/>
            </a:endParaRPr>
          </a:p>
          <a:p>
            <a:r>
              <a:rPr lang="fr-FR" sz="2100" dirty="0">
                <a:solidFill>
                  <a:srgbClr val="156082"/>
                </a:solidFill>
                <a:latin typeface="Centaur" panose="02030504050205020304" pitchFamily="18" charset="77"/>
              </a:rPr>
              <a:t>Papier : </a:t>
            </a:r>
            <a:r>
              <a:rPr lang="fr-FR" sz="2100" dirty="0" err="1">
                <a:solidFill>
                  <a:srgbClr val="156082"/>
                </a:solidFill>
                <a:latin typeface="Centaur" panose="02030504050205020304" pitchFamily="18" charset="77"/>
              </a:rPr>
              <a:t>tintoretto</a:t>
            </a:r>
            <a:r>
              <a:rPr lang="fr-FR" sz="2100" dirty="0">
                <a:solidFill>
                  <a:srgbClr val="156082"/>
                </a:solidFill>
                <a:latin typeface="Centaur" panose="02030504050205020304" pitchFamily="18" charset="77"/>
              </a:rPr>
              <a:t> 300g </a:t>
            </a:r>
            <a:r>
              <a:rPr lang="fr-FR" sz="2100" dirty="0" err="1">
                <a:solidFill>
                  <a:srgbClr val="156082"/>
                </a:solidFill>
                <a:latin typeface="Centaur" panose="02030504050205020304" pitchFamily="18" charset="77"/>
              </a:rPr>
              <a:t>gesso</a:t>
            </a:r>
            <a:endParaRPr lang="fr-FR" sz="2100" dirty="0">
              <a:latin typeface="Aptos" panose="020B0004020202020204" pitchFamily="34" charset="0"/>
            </a:endParaRPr>
          </a:p>
          <a:p>
            <a:r>
              <a:rPr lang="fr-FR" sz="2100" dirty="0" err="1">
                <a:solidFill>
                  <a:srgbClr val="156082"/>
                </a:solidFill>
                <a:latin typeface="Centaur" panose="02030504050205020304" pitchFamily="18" charset="77"/>
              </a:rPr>
              <a:t>Contrecollage</a:t>
            </a:r>
            <a:r>
              <a:rPr lang="fr-FR" sz="2100" dirty="0">
                <a:solidFill>
                  <a:srgbClr val="156082"/>
                </a:solidFill>
                <a:latin typeface="Centaur" panose="02030504050205020304" pitchFamily="18" charset="77"/>
              </a:rPr>
              <a:t> des 2 feuilles</a:t>
            </a:r>
            <a:endParaRPr lang="fr-FR" sz="2100" dirty="0">
              <a:latin typeface="Aptos" panose="020B0004020202020204" pitchFamily="34" charset="0"/>
            </a:endParaRPr>
          </a:p>
          <a:p>
            <a:r>
              <a:rPr lang="fr-FR" sz="2100" dirty="0">
                <a:solidFill>
                  <a:srgbClr val="156082"/>
                </a:solidFill>
                <a:latin typeface="Centaur" panose="02030504050205020304" pitchFamily="18" charset="77"/>
              </a:rPr>
              <a:t>Les 400 ex : 1 690 € HT</a:t>
            </a:r>
            <a:endParaRPr lang="fr-FR" sz="2100" dirty="0">
              <a:latin typeface="Aptos" panose="020B0004020202020204" pitchFamily="34" charset="0"/>
            </a:endParaRPr>
          </a:p>
          <a:p>
            <a:r>
              <a:rPr lang="fr-FR" sz="2100" dirty="0">
                <a:solidFill>
                  <a:srgbClr val="156082"/>
                </a:solidFill>
                <a:latin typeface="Centaur" panose="02030504050205020304" pitchFamily="18" charset="77"/>
              </a:rPr>
              <a:t>Les 50 ex + : 140 € HT</a:t>
            </a:r>
            <a:endParaRPr lang="fr-FR" sz="2100" dirty="0">
              <a:latin typeface="Aptos" panose="020B0004020202020204" pitchFamily="34" charset="0"/>
            </a:endParaRPr>
          </a:p>
          <a:p>
            <a:r>
              <a:rPr lang="fr-FR" sz="2100" dirty="0">
                <a:solidFill>
                  <a:srgbClr val="156082"/>
                </a:solidFill>
                <a:latin typeface="Centaur" panose="02030504050205020304" pitchFamily="18" charset="77"/>
              </a:rPr>
              <a:t> </a:t>
            </a:r>
            <a:endParaRPr lang="fr-FR" sz="2100" dirty="0">
              <a:latin typeface="Aptos" panose="020B0004020202020204" pitchFamily="34" charset="0"/>
            </a:endParaRPr>
          </a:p>
          <a:p>
            <a:r>
              <a:rPr lang="fr-FR" sz="2100" dirty="0">
                <a:solidFill>
                  <a:srgbClr val="156082"/>
                </a:solidFill>
                <a:latin typeface="Centaur" panose="02030504050205020304" pitchFamily="18" charset="77"/>
              </a:rPr>
              <a:t> 15 jours de délai</a:t>
            </a:r>
          </a:p>
          <a:p>
            <a:endParaRPr lang="fr-FR" sz="2100" dirty="0">
              <a:latin typeface="Aptos" panose="020B0004020202020204" pitchFamily="34" charset="0"/>
            </a:endParaRPr>
          </a:p>
          <a:p>
            <a:r>
              <a:rPr lang="fr-FR" sz="2100" dirty="0">
                <a:solidFill>
                  <a:srgbClr val="156082"/>
                </a:solidFill>
                <a:latin typeface="Centaur" panose="02030504050205020304" pitchFamily="18" charset="77"/>
              </a:rPr>
              <a:t>Enveloppes </a:t>
            </a:r>
            <a:r>
              <a:rPr lang="fr-FR" sz="2100" dirty="0" err="1">
                <a:solidFill>
                  <a:srgbClr val="156082"/>
                </a:solidFill>
                <a:latin typeface="Centaur" panose="02030504050205020304" pitchFamily="18" charset="77"/>
              </a:rPr>
              <a:t>Tinotretto</a:t>
            </a:r>
            <a:r>
              <a:rPr lang="fr-FR" sz="2100" dirty="0">
                <a:solidFill>
                  <a:srgbClr val="156082"/>
                </a:solidFill>
                <a:latin typeface="Centaur" panose="02030504050205020304" pitchFamily="18" charset="77"/>
              </a:rPr>
              <a:t> </a:t>
            </a:r>
            <a:r>
              <a:rPr lang="fr-FR" sz="2100" dirty="0" err="1">
                <a:solidFill>
                  <a:srgbClr val="156082"/>
                </a:solidFill>
                <a:latin typeface="Centaur" panose="02030504050205020304" pitchFamily="18" charset="77"/>
              </a:rPr>
              <a:t>gesso</a:t>
            </a:r>
            <a:r>
              <a:rPr lang="fr-FR" sz="2100" dirty="0">
                <a:solidFill>
                  <a:srgbClr val="156082"/>
                </a:solidFill>
                <a:latin typeface="Centaur" panose="02030504050205020304" pitchFamily="18" charset="77"/>
              </a:rPr>
              <a:t> 140g très belles.</a:t>
            </a:r>
            <a:endParaRPr lang="fr-FR" sz="2100" dirty="0">
              <a:solidFill>
                <a:srgbClr val="000000"/>
              </a:solidFill>
              <a:latin typeface="Aptos" panose="020B0004020202020204" pitchFamily="34" charset="0"/>
            </a:endParaRPr>
          </a:p>
          <a:p>
            <a:pPr marL="0" indent="0">
              <a:buFont typeface="Arial" panose="020B0604020202020204" pitchFamily="34" charset="0"/>
              <a:buNone/>
            </a:pPr>
            <a:r>
              <a:rPr lang="fr-FR" sz="2100" dirty="0">
                <a:solidFill>
                  <a:srgbClr val="156082"/>
                </a:solidFill>
                <a:latin typeface="Centaur" panose="02030504050205020304" pitchFamily="18" charset="77"/>
              </a:rPr>
              <a:t>500 ex : 180 € HT</a:t>
            </a:r>
            <a:endParaRPr lang="fr-FR" sz="2100" dirty="0">
              <a:solidFill>
                <a:srgbClr val="000000"/>
              </a:solidFill>
              <a:latin typeface="Aptos" panose="020B0004020202020204" pitchFamily="34" charset="0"/>
            </a:endParaRPr>
          </a:p>
          <a:p>
            <a:pPr marL="0" indent="0">
              <a:buFont typeface="Arial" panose="020B0604020202020204" pitchFamily="34" charset="0"/>
              <a:buNone/>
            </a:pPr>
            <a:br>
              <a:rPr lang="fr-FR" dirty="0"/>
            </a:br>
            <a:endParaRPr lang="fr-FR" dirty="0"/>
          </a:p>
        </p:txBody>
      </p:sp>
    </p:spTree>
    <p:extLst>
      <p:ext uri="{BB962C8B-B14F-4D97-AF65-F5344CB8AC3E}">
        <p14:creationId xmlns:p14="http://schemas.microsoft.com/office/powerpoint/2010/main" val="385844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2C6CA0-1548-9C28-4638-33AD2139D751}"/>
              </a:ext>
            </a:extLst>
          </p:cNvPr>
          <p:cNvSpPr>
            <a:spLocks noGrp="1"/>
          </p:cNvSpPr>
          <p:nvPr>
            <p:ph type="title"/>
          </p:nvPr>
        </p:nvSpPr>
        <p:spPr/>
        <p:txBody>
          <a:bodyPr>
            <a:normAutofit/>
          </a:bodyPr>
          <a:lstStyle/>
          <a:p>
            <a:r>
              <a:rPr lang="fr-FR" sz="2400" dirty="0"/>
              <a:t>Mon devis: à partir de 500€</a:t>
            </a:r>
          </a:p>
        </p:txBody>
      </p:sp>
      <p:sp>
        <p:nvSpPr>
          <p:cNvPr id="3" name="Espace réservé du contenu 2">
            <a:extLst>
              <a:ext uri="{FF2B5EF4-FFF2-40B4-BE49-F238E27FC236}">
                <a16:creationId xmlns:a16="http://schemas.microsoft.com/office/drawing/2014/main" id="{9DC3D863-E5B0-5640-9AA6-58A4A9364335}"/>
              </a:ext>
            </a:extLst>
          </p:cNvPr>
          <p:cNvSpPr>
            <a:spLocks noGrp="1"/>
          </p:cNvSpPr>
          <p:nvPr>
            <p:ph sz="half" idx="1"/>
          </p:nvPr>
        </p:nvSpPr>
        <p:spPr>
          <a:xfrm>
            <a:off x="838200" y="1509939"/>
            <a:ext cx="5181600" cy="4351338"/>
          </a:xfrm>
        </p:spPr>
        <p:txBody>
          <a:bodyPr>
            <a:normAutofit/>
          </a:bodyPr>
          <a:lstStyle/>
          <a:p>
            <a:r>
              <a:rPr lang="fr-FR" sz="1600" dirty="0"/>
              <a:t>Je validerai le devis avec vous en fin de parcours.</a:t>
            </a:r>
          </a:p>
        </p:txBody>
      </p:sp>
      <p:sp>
        <p:nvSpPr>
          <p:cNvPr id="4" name="Espace réservé du contenu 3">
            <a:extLst>
              <a:ext uri="{FF2B5EF4-FFF2-40B4-BE49-F238E27FC236}">
                <a16:creationId xmlns:a16="http://schemas.microsoft.com/office/drawing/2014/main" id="{E585E740-1AA5-6448-26FB-49C4817622A3}"/>
              </a:ext>
            </a:extLst>
          </p:cNvPr>
          <p:cNvSpPr>
            <a:spLocks noGrp="1"/>
          </p:cNvSpPr>
          <p:nvPr>
            <p:ph sz="half" idx="2"/>
          </p:nvPr>
        </p:nvSpPr>
        <p:spPr>
          <a:xfrm>
            <a:off x="4675414" y="4963886"/>
            <a:ext cx="2841172" cy="4165940"/>
          </a:xfrm>
        </p:spPr>
        <p:txBody>
          <a:bodyPr/>
          <a:lstStyle/>
          <a:p>
            <a:pPr marL="0" indent="0">
              <a:buNone/>
            </a:pPr>
            <a:r>
              <a:rPr lang="fr-FR" dirty="0">
                <a:latin typeface="Angelface" pitchFamily="2" charset="0"/>
              </a:rPr>
              <a:t>Merci de votre attention,</a:t>
            </a:r>
          </a:p>
          <a:p>
            <a:pPr marL="0" indent="0">
              <a:buNone/>
            </a:pPr>
            <a:r>
              <a:rPr lang="fr-FR" dirty="0">
                <a:latin typeface="Angelface" pitchFamily="2" charset="0"/>
              </a:rPr>
              <a:t>Séverine </a:t>
            </a:r>
          </a:p>
        </p:txBody>
      </p:sp>
      <p:pic>
        <p:nvPicPr>
          <p:cNvPr id="6" name="Image 5">
            <a:extLst>
              <a:ext uri="{FF2B5EF4-FFF2-40B4-BE49-F238E27FC236}">
                <a16:creationId xmlns:a16="http://schemas.microsoft.com/office/drawing/2014/main" id="{8E92EEB9-208B-B09F-77B7-D254A6A0A962}"/>
              </a:ext>
            </a:extLst>
          </p:cNvPr>
          <p:cNvPicPr>
            <a:picLocks noChangeAspect="1"/>
          </p:cNvPicPr>
          <p:nvPr/>
        </p:nvPicPr>
        <p:blipFill>
          <a:blip r:embed="rId2"/>
          <a:stretch>
            <a:fillRect/>
          </a:stretch>
        </p:blipFill>
        <p:spPr>
          <a:xfrm>
            <a:off x="4561496" y="2893446"/>
            <a:ext cx="2916608" cy="2002972"/>
          </a:xfrm>
          <a:prstGeom prst="rect">
            <a:avLst/>
          </a:prstGeom>
        </p:spPr>
      </p:pic>
    </p:spTree>
    <p:extLst>
      <p:ext uri="{BB962C8B-B14F-4D97-AF65-F5344CB8AC3E}">
        <p14:creationId xmlns:p14="http://schemas.microsoft.com/office/powerpoint/2010/main" val="2156352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07F3DD-7C1A-8465-5065-91A150EED687}"/>
              </a:ext>
            </a:extLst>
          </p:cNvPr>
          <p:cNvSpPr>
            <a:spLocks noGrp="1"/>
          </p:cNvSpPr>
          <p:nvPr>
            <p:ph type="title"/>
          </p:nvPr>
        </p:nvSpPr>
        <p:spPr>
          <a:xfrm>
            <a:off x="540845" y="838091"/>
            <a:ext cx="10515600" cy="1325563"/>
          </a:xfrm>
        </p:spPr>
        <p:txBody>
          <a:bodyPr>
            <a:normAutofit/>
          </a:bodyPr>
          <a:lstStyle/>
          <a:p>
            <a:pPr algn="ctr"/>
            <a:r>
              <a:rPr lang="fr-FR" sz="2000" b="1" dirty="0">
                <a:effectLst/>
                <a:latin typeface="Helvetica Neue" panose="02000503000000020004" pitchFamily="2" charset="0"/>
              </a:rPr>
              <a:t>Création  Logo Opéra Rock épuré + Création timbre version numérique</a:t>
            </a:r>
            <a:br>
              <a:rPr lang="fr-FR" sz="1400" dirty="0">
                <a:effectLst/>
                <a:latin typeface="Helvetica Neue" panose="02000503000000020004" pitchFamily="2" charset="0"/>
              </a:rPr>
            </a:br>
            <a:endParaRPr lang="fr-FR" sz="1400" dirty="0"/>
          </a:p>
        </p:txBody>
      </p:sp>
      <p:pic>
        <p:nvPicPr>
          <p:cNvPr id="10" name="Image 9">
            <a:extLst>
              <a:ext uri="{FF2B5EF4-FFF2-40B4-BE49-F238E27FC236}">
                <a16:creationId xmlns:a16="http://schemas.microsoft.com/office/drawing/2014/main" id="{BF60C59D-ADC0-423D-9997-4A583EB8784C}"/>
              </a:ext>
            </a:extLst>
          </p:cNvPr>
          <p:cNvPicPr>
            <a:picLocks noChangeAspect="1"/>
          </p:cNvPicPr>
          <p:nvPr/>
        </p:nvPicPr>
        <p:blipFill>
          <a:blip r:embed="rId2"/>
          <a:stretch>
            <a:fillRect/>
          </a:stretch>
        </p:blipFill>
        <p:spPr>
          <a:xfrm>
            <a:off x="242070" y="1888706"/>
            <a:ext cx="11707859" cy="4658375"/>
          </a:xfrm>
          <a:prstGeom prst="rect">
            <a:avLst/>
          </a:prstGeom>
        </p:spPr>
      </p:pic>
    </p:spTree>
    <p:extLst>
      <p:ext uri="{BB962C8B-B14F-4D97-AF65-F5344CB8AC3E}">
        <p14:creationId xmlns:p14="http://schemas.microsoft.com/office/powerpoint/2010/main" val="1278831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58C18E0-DBC5-685E-C720-42AD24120D89}"/>
              </a:ext>
            </a:extLst>
          </p:cNvPr>
          <p:cNvSpPr txBox="1"/>
          <p:nvPr/>
        </p:nvSpPr>
        <p:spPr>
          <a:xfrm>
            <a:off x="3093615" y="5334771"/>
            <a:ext cx="2501006" cy="1015663"/>
          </a:xfrm>
          <a:prstGeom prst="rect">
            <a:avLst/>
          </a:prstGeom>
          <a:noFill/>
        </p:spPr>
        <p:txBody>
          <a:bodyPr wrap="square" rtlCol="0">
            <a:spAutoFit/>
          </a:bodyPr>
          <a:lstStyle/>
          <a:p>
            <a:r>
              <a:rPr lang="fr-FR" sz="1200" b="1" dirty="0"/>
              <a:t>Recto: </a:t>
            </a:r>
          </a:p>
          <a:p>
            <a:r>
              <a:rPr lang="fr-FR" sz="1200" dirty="0"/>
              <a:t>logo en dorure à chaud. Trait fin.</a:t>
            </a:r>
          </a:p>
          <a:p>
            <a:r>
              <a:rPr lang="fr-FR" sz="1200" b="1" dirty="0"/>
              <a:t>Bas de page</a:t>
            </a:r>
            <a:r>
              <a:rPr lang="fr-FR" sz="1200" dirty="0"/>
              <a:t>: vue parisienne plan large av tour Eiffel. Premier plan: esquisse feuillage d’arbre.</a:t>
            </a:r>
          </a:p>
        </p:txBody>
      </p:sp>
      <p:sp>
        <p:nvSpPr>
          <p:cNvPr id="10" name="ZoneTexte 9">
            <a:extLst>
              <a:ext uri="{FF2B5EF4-FFF2-40B4-BE49-F238E27FC236}">
                <a16:creationId xmlns:a16="http://schemas.microsoft.com/office/drawing/2014/main" id="{6C6A99B8-08D6-133F-7B2F-670E45B98659}"/>
              </a:ext>
            </a:extLst>
          </p:cNvPr>
          <p:cNvSpPr txBox="1"/>
          <p:nvPr/>
        </p:nvSpPr>
        <p:spPr>
          <a:xfrm>
            <a:off x="6163072" y="5424085"/>
            <a:ext cx="2473166" cy="830997"/>
          </a:xfrm>
          <a:prstGeom prst="rect">
            <a:avLst/>
          </a:prstGeom>
          <a:noFill/>
        </p:spPr>
        <p:txBody>
          <a:bodyPr wrap="square" rtlCol="0">
            <a:spAutoFit/>
          </a:bodyPr>
          <a:lstStyle/>
          <a:p>
            <a:r>
              <a:rPr lang="fr-FR" sz="1200" b="1" dirty="0"/>
              <a:t>Verso: </a:t>
            </a:r>
            <a:r>
              <a:rPr lang="fr-FR" sz="1200" dirty="0"/>
              <a:t>Texte et consigne RSVP.</a:t>
            </a:r>
          </a:p>
          <a:p>
            <a:r>
              <a:rPr lang="fr-FR" sz="1200" dirty="0"/>
              <a:t>Logo apparaissant en filigrane </a:t>
            </a:r>
            <a:r>
              <a:rPr lang="fr-FR" sz="1200" dirty="0" err="1"/>
              <a:t>ss</a:t>
            </a:r>
            <a:r>
              <a:rPr lang="fr-FR" sz="1200" dirty="0"/>
              <a:t> le texte.</a:t>
            </a:r>
          </a:p>
          <a:p>
            <a:r>
              <a:rPr lang="fr-FR" sz="1200" dirty="0"/>
              <a:t>Et reprise du  feuillage esquissé.</a:t>
            </a:r>
          </a:p>
        </p:txBody>
      </p:sp>
      <p:sp>
        <p:nvSpPr>
          <p:cNvPr id="2" name="Titre 1">
            <a:extLst>
              <a:ext uri="{FF2B5EF4-FFF2-40B4-BE49-F238E27FC236}">
                <a16:creationId xmlns:a16="http://schemas.microsoft.com/office/drawing/2014/main" id="{2DF200F0-9520-1B81-C9D8-FC941570FA7D}"/>
              </a:ext>
            </a:extLst>
          </p:cNvPr>
          <p:cNvSpPr>
            <a:spLocks noGrp="1"/>
          </p:cNvSpPr>
          <p:nvPr>
            <p:ph type="title"/>
          </p:nvPr>
        </p:nvSpPr>
        <p:spPr/>
        <p:txBody>
          <a:bodyPr/>
          <a:lstStyle/>
          <a:p>
            <a:pPr algn="ctr"/>
            <a:r>
              <a:rPr lang="fr-FR" sz="2000" b="1" dirty="0">
                <a:effectLst/>
                <a:latin typeface="Helvetica Neue" panose="02000503000000020004" pitchFamily="2" charset="0"/>
              </a:rPr>
              <a:t>Création carton invitation papier RECTO / VERSO. Format A5 (pour 400 cartons+ enveloppes) </a:t>
            </a:r>
            <a:br>
              <a:rPr lang="fr-FR" dirty="0">
                <a:effectLst/>
                <a:latin typeface="Helvetica Neue" panose="02000503000000020004" pitchFamily="2" charset="0"/>
              </a:rPr>
            </a:br>
            <a:endParaRPr lang="fr-FR" dirty="0"/>
          </a:p>
        </p:txBody>
      </p:sp>
      <p:pic>
        <p:nvPicPr>
          <p:cNvPr id="7" name="Image 6">
            <a:extLst>
              <a:ext uri="{FF2B5EF4-FFF2-40B4-BE49-F238E27FC236}">
                <a16:creationId xmlns:a16="http://schemas.microsoft.com/office/drawing/2014/main" id="{5E61BF0B-E711-4FF3-B8D4-7CDAA4E77B08}"/>
              </a:ext>
            </a:extLst>
          </p:cNvPr>
          <p:cNvPicPr>
            <a:picLocks noChangeAspect="1"/>
          </p:cNvPicPr>
          <p:nvPr/>
        </p:nvPicPr>
        <p:blipFill>
          <a:blip r:embed="rId2"/>
          <a:stretch>
            <a:fillRect/>
          </a:stretch>
        </p:blipFill>
        <p:spPr>
          <a:xfrm>
            <a:off x="2588043" y="1146763"/>
            <a:ext cx="7392432" cy="4277322"/>
          </a:xfrm>
          <a:prstGeom prst="rect">
            <a:avLst/>
          </a:prstGeom>
        </p:spPr>
      </p:pic>
    </p:spTree>
    <p:extLst>
      <p:ext uri="{BB962C8B-B14F-4D97-AF65-F5344CB8AC3E}">
        <p14:creationId xmlns:p14="http://schemas.microsoft.com/office/powerpoint/2010/main" val="16893755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TotalTime>
  <Words>982</Words>
  <Application>Microsoft Macintosh PowerPoint</Application>
  <PresentationFormat>Grand écran</PresentationFormat>
  <Paragraphs>80</Paragraphs>
  <Slides>17</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17</vt:i4>
      </vt:variant>
    </vt:vector>
  </HeadingPairs>
  <TitlesOfParts>
    <vt:vector size="25" baseType="lpstr">
      <vt:lpstr>Angelface</vt:lpstr>
      <vt:lpstr>Aptos</vt:lpstr>
      <vt:lpstr>Arial</vt:lpstr>
      <vt:lpstr>Calibri</vt:lpstr>
      <vt:lpstr>Calibri Light</vt:lpstr>
      <vt:lpstr>Centaur</vt:lpstr>
      <vt:lpstr>Helvetica Neue</vt:lpstr>
      <vt:lpstr>Thème Office</vt:lpstr>
      <vt:lpstr>Draft : Rallye  Opera Rock </vt:lpstr>
      <vt:lpstr>Versions recto: police didot,  tirage d’art. La version def choisit peut être améliorée au besoin, c est encore une maquette. Le verso sera proposé qd la version recto sera validée pour être raccord.</vt:lpstr>
      <vt:lpstr>Total look OR : dorure à chaud</vt:lpstr>
      <vt:lpstr>Version avec police bodoni: dorure à chaud uniquement sur le logo.</vt:lpstr>
      <vt:lpstr>Avec fleur effet printemps. </vt:lpstr>
      <vt:lpstr>DEVIS IMPRIMEUR avec photo du papier d’art tintoretto et ex. de  dorure à chaud</vt:lpstr>
      <vt:lpstr>Mon devis: à partir de 500€</vt:lpstr>
      <vt:lpstr>Création  Logo Opéra Rock épuré + Création timbre version numérique </vt:lpstr>
      <vt:lpstr>Création carton invitation papier RECTO / VERSO. Format A5 (pour 400 cartons+ enveloppes)  </vt:lpstr>
      <vt:lpstr>Partie animation : Création graphisme basé sur archi Opéra , vue du ciel étoilé. Sculpture OR</vt:lpstr>
      <vt:lpstr>Graphisme pour début de l’animation</vt:lpstr>
      <vt:lpstr>Démonstration du début de l’ animation</vt:lpstr>
      <vt:lpstr>Option A :  suite de l’animation si projet retenu</vt:lpstr>
      <vt:lpstr>Début animation avec notes de musiques.</vt:lpstr>
      <vt:lpstr>Option B : le  logo se transforme en disque  vinyle</vt:lpstr>
      <vt:lpstr>Le logo se transforme en disque d’or et scintille… Les notes disparaissent par effet de fondu d’ autres tombent au sol comme des feuilles mortes… quelques feuilles vert et or pr rappel de la couleur suivront. Notes noires  puis or.</vt:lpstr>
      <vt:lpstr>Site greenvelope : choix numérique de l’enveloppe, du timbre et de l’ arrière plan (couleur bleu vert ou N&amp;B), et du doublage de l’enveloppe, du timbre puis de la musique. Post validation du projet initial.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 Rallye  Opera Rock </dc:title>
  <dc:creator>Microsoft Office User</dc:creator>
  <cp:lastModifiedBy>Microsoft Office User</cp:lastModifiedBy>
  <cp:revision>20</cp:revision>
  <dcterms:created xsi:type="dcterms:W3CDTF">2024-11-17T14:50:24Z</dcterms:created>
  <dcterms:modified xsi:type="dcterms:W3CDTF">2024-12-06T13:28:40Z</dcterms:modified>
</cp:coreProperties>
</file>